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4" r:id="rId4"/>
    <p:sldId id="258" r:id="rId5"/>
    <p:sldId id="266" r:id="rId6"/>
    <p:sldId id="265" r:id="rId7"/>
    <p:sldId id="264" r:id="rId8"/>
    <p:sldId id="259" r:id="rId9"/>
    <p:sldId id="267" r:id="rId10"/>
    <p:sldId id="268" r:id="rId11"/>
    <p:sldId id="269" r:id="rId12"/>
    <p:sldId id="278" r:id="rId13"/>
    <p:sldId id="280" r:id="rId14"/>
    <p:sldId id="260" r:id="rId15"/>
    <p:sldId id="276" r:id="rId16"/>
    <p:sldId id="281" r:id="rId17"/>
    <p:sldId id="275" r:id="rId18"/>
    <p:sldId id="270" r:id="rId19"/>
    <p:sldId id="271" r:id="rId20"/>
    <p:sldId id="272" r:id="rId21"/>
    <p:sldId id="273" r:id="rId22"/>
    <p:sldId id="282" r:id="rId23"/>
    <p:sldId id="279" r:id="rId24"/>
    <p:sldId id="283" r:id="rId25"/>
    <p:sldId id="274" r:id="rId26"/>
    <p:sldId id="261" r:id="rId27"/>
    <p:sldId id="284" r:id="rId28"/>
    <p:sldId id="285" r:id="rId29"/>
    <p:sldId id="286" r:id="rId30"/>
    <p:sldId id="287" r:id="rId31"/>
    <p:sldId id="288" r:id="rId32"/>
    <p:sldId id="262" r:id="rId33"/>
    <p:sldId id="289" r:id="rId34"/>
    <p:sldId id="290" r:id="rId35"/>
    <p:sldId id="263" r:id="rId36"/>
    <p:sldId id="291" r:id="rId37"/>
    <p:sldId id="292" r:id="rId38"/>
    <p:sldId id="293" r:id="rId39"/>
    <p:sldId id="295" r:id="rId40"/>
  </p:sldIdLst>
  <p:sldSz cx="9753600" cy="7315200"/>
  <p:notesSz cx="6858000" cy="9144000"/>
  <p:embeddedFontLst>
    <p:embeddedFont>
      <p:font typeface="Alfa Slab One" panose="020B0604020202020204" charset="0"/>
      <p:regular r:id="rId42"/>
    </p:embeddedFont>
    <p:embeddedFont>
      <p:font typeface="Calibri (MS)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747559-34EE-4BA8-865D-AD5C282E2B02}" v="5" dt="2025-05-31T16:23:07.556"/>
    <p1510:client id="{C9B200C7-944A-400B-8EC2-4FFE69530A6B}" v="421" dt="2025-05-31T16:10:58.380"/>
  </p1510:revLst>
</p1510:revInfo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5391" autoAdjust="0"/>
  </p:normalViewPr>
  <p:slideViewPr>
    <p:cSldViewPr>
      <p:cViewPr varScale="1">
        <p:scale>
          <a:sx n="84" d="100"/>
          <a:sy n="84" d="100"/>
        </p:scale>
        <p:origin x="1509" y="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Mishra" userId="d64b60d9d0eefc84" providerId="LiveId" clId="{C9B200C7-944A-400B-8EC2-4FFE69530A6B}"/>
    <pc:docChg chg="undo redo custSel addSld delSld modSld sldOrd">
      <pc:chgData name="Vaibhav Mishra" userId="d64b60d9d0eefc84" providerId="LiveId" clId="{C9B200C7-944A-400B-8EC2-4FFE69530A6B}" dt="2025-05-31T16:11:39.665" v="2975" actId="113"/>
      <pc:docMkLst>
        <pc:docMk/>
      </pc:docMkLst>
      <pc:sldChg chg="modSp mod">
        <pc:chgData name="Vaibhav Mishra" userId="d64b60d9d0eefc84" providerId="LiveId" clId="{C9B200C7-944A-400B-8EC2-4FFE69530A6B}" dt="2025-05-31T03:31:05.620" v="314"/>
        <pc:sldMkLst>
          <pc:docMk/>
          <pc:sldMk cId="0" sldId="257"/>
        </pc:sldMkLst>
        <pc:spChg chg="mod">
          <ac:chgData name="Vaibhav Mishra" userId="d64b60d9d0eefc84" providerId="LiveId" clId="{C9B200C7-944A-400B-8EC2-4FFE69530A6B}" dt="2025-05-30T15:09:22.703" v="273"/>
          <ac:spMkLst>
            <pc:docMk/>
            <pc:sldMk cId="0" sldId="257"/>
            <ac:spMk id="4" creationId="{00000000-0000-0000-0000-000000000000}"/>
          </ac:spMkLst>
        </pc:spChg>
        <pc:spChg chg="mod">
          <ac:chgData name="Vaibhav Mishra" userId="d64b60d9d0eefc84" providerId="LiveId" clId="{C9B200C7-944A-400B-8EC2-4FFE69530A6B}" dt="2025-05-31T03:31:05.620" v="314"/>
          <ac:spMkLst>
            <pc:docMk/>
            <pc:sldMk cId="0" sldId="257"/>
            <ac:spMk id="7" creationId="{00000000-0000-0000-0000-000000000000}"/>
          </ac:spMkLst>
        </pc:spChg>
      </pc:sldChg>
      <pc:sldChg chg="addSp delSp modSp mod">
        <pc:chgData name="Vaibhav Mishra" userId="d64b60d9d0eefc84" providerId="LiveId" clId="{C9B200C7-944A-400B-8EC2-4FFE69530A6B}" dt="2025-05-31T16:10:07.897" v="2962" actId="1076"/>
        <pc:sldMkLst>
          <pc:docMk/>
          <pc:sldMk cId="0" sldId="258"/>
        </pc:sldMkLst>
        <pc:spChg chg="mod">
          <ac:chgData name="Vaibhav Mishra" userId="d64b60d9d0eefc84" providerId="LiveId" clId="{C9B200C7-944A-400B-8EC2-4FFE69530A6B}" dt="2025-05-31T06:32:20.129" v="1287" actId="113"/>
          <ac:spMkLst>
            <pc:docMk/>
            <pc:sldMk cId="0" sldId="258"/>
            <ac:spMk id="4" creationId="{00000000-0000-0000-0000-000000000000}"/>
          </ac:spMkLst>
        </pc:spChg>
        <pc:spChg chg="mod topLvl">
          <ac:chgData name="Vaibhav Mishra" userId="d64b60d9d0eefc84" providerId="LiveId" clId="{C9B200C7-944A-400B-8EC2-4FFE69530A6B}" dt="2025-05-31T06:39:21.020" v="1324" actId="113"/>
          <ac:spMkLst>
            <pc:docMk/>
            <pc:sldMk cId="0" sldId="258"/>
            <ac:spMk id="6" creationId="{00000000-0000-0000-0000-000000000000}"/>
          </ac:spMkLst>
        </pc:spChg>
        <pc:spChg chg="add del mod topLvl">
          <ac:chgData name="Vaibhav Mishra" userId="d64b60d9d0eefc84" providerId="LiveId" clId="{C9B200C7-944A-400B-8EC2-4FFE69530A6B}" dt="2025-05-31T05:19:44.430" v="423" actId="478"/>
          <ac:spMkLst>
            <pc:docMk/>
            <pc:sldMk cId="0" sldId="258"/>
            <ac:spMk id="7" creationId="{00000000-0000-0000-0000-000000000000}"/>
          </ac:spMkLst>
        </pc:spChg>
        <pc:spChg chg="add mod">
          <ac:chgData name="Vaibhav Mishra" userId="d64b60d9d0eefc84" providerId="LiveId" clId="{C9B200C7-944A-400B-8EC2-4FFE69530A6B}" dt="2025-05-31T06:38:21.716" v="1316" actId="14100"/>
          <ac:spMkLst>
            <pc:docMk/>
            <pc:sldMk cId="0" sldId="258"/>
            <ac:spMk id="10" creationId="{F5C00DA1-78AE-91D7-F48D-66B6F6B84471}"/>
          </ac:spMkLst>
        </pc:spChg>
        <pc:spChg chg="add mod">
          <ac:chgData name="Vaibhav Mishra" userId="d64b60d9d0eefc84" providerId="LiveId" clId="{C9B200C7-944A-400B-8EC2-4FFE69530A6B}" dt="2025-05-31T06:39:02.297" v="1320" actId="113"/>
          <ac:spMkLst>
            <pc:docMk/>
            <pc:sldMk cId="0" sldId="258"/>
            <ac:spMk id="11" creationId="{D8CD3054-BAB9-35DA-A71A-8E10EEB1E6EA}"/>
          </ac:spMkLst>
        </pc:spChg>
        <pc:grpChg chg="mod">
          <ac:chgData name="Vaibhav Mishra" userId="d64b60d9d0eefc84" providerId="LiveId" clId="{C9B200C7-944A-400B-8EC2-4FFE69530A6B}" dt="2025-05-31T05:19:15.127" v="415" actId="1076"/>
          <ac:grpSpMkLst>
            <pc:docMk/>
            <pc:sldMk cId="0" sldId="258"/>
            <ac:grpSpMk id="2" creationId="{00000000-0000-0000-0000-000000000000}"/>
          </ac:grpSpMkLst>
        </pc:grpChg>
        <pc:grpChg chg="add del mod">
          <ac:chgData name="Vaibhav Mishra" userId="d64b60d9d0eefc84" providerId="LiveId" clId="{C9B200C7-944A-400B-8EC2-4FFE69530A6B}" dt="2025-05-31T05:19:44.430" v="423" actId="478"/>
          <ac:grpSpMkLst>
            <pc:docMk/>
            <pc:sldMk cId="0" sldId="258"/>
            <ac:grpSpMk id="5" creationId="{00000000-0000-0000-0000-000000000000}"/>
          </ac:grpSpMkLst>
        </pc:grpChg>
        <pc:grpChg chg="add del mod">
          <ac:chgData name="Vaibhav Mishra" userId="d64b60d9d0eefc84" providerId="LiveId" clId="{C9B200C7-944A-400B-8EC2-4FFE69530A6B}" dt="2025-05-31T06:29:53.690" v="1251" actId="478"/>
          <ac:grpSpMkLst>
            <pc:docMk/>
            <pc:sldMk cId="0" sldId="258"/>
            <ac:grpSpMk id="12" creationId="{B11AD18A-542F-1717-C2A8-88E3DB525368}"/>
          </ac:grpSpMkLst>
        </pc:grpChg>
        <pc:grpChg chg="add del mod">
          <ac:chgData name="Vaibhav Mishra" userId="d64b60d9d0eefc84" providerId="LiveId" clId="{C9B200C7-944A-400B-8EC2-4FFE69530A6B}" dt="2025-05-31T06:31:53.541" v="1279" actId="478"/>
          <ac:grpSpMkLst>
            <pc:docMk/>
            <pc:sldMk cId="0" sldId="258"/>
            <ac:grpSpMk id="15" creationId="{C333C8D7-A5AF-FA0D-B0D9-76D1FD6351FA}"/>
          </ac:grpSpMkLst>
        </pc:grpChg>
        <pc:picChg chg="add mod ord">
          <ac:chgData name="Vaibhav Mishra" userId="d64b60d9d0eefc84" providerId="LiveId" clId="{C9B200C7-944A-400B-8EC2-4FFE69530A6B}" dt="2025-05-31T16:10:07.897" v="2962" actId="1076"/>
          <ac:picMkLst>
            <pc:docMk/>
            <pc:sldMk cId="0" sldId="258"/>
            <ac:picMk id="9" creationId="{E7D84567-CF1A-2062-3A62-2853C10AF1CA}"/>
          </ac:picMkLst>
        </pc:picChg>
        <pc:picChg chg="del mod">
          <ac:chgData name="Vaibhav Mishra" userId="d64b60d9d0eefc84" providerId="LiveId" clId="{C9B200C7-944A-400B-8EC2-4FFE69530A6B}" dt="2025-05-31T06:29:53.690" v="1251" actId="478"/>
          <ac:picMkLst>
            <pc:docMk/>
            <pc:sldMk cId="0" sldId="258"/>
            <ac:picMk id="13" creationId="{C7C8EA7E-BCFD-4410-316D-C40E273B3A10}"/>
          </ac:picMkLst>
        </pc:picChg>
        <pc:picChg chg="add del mod">
          <ac:chgData name="Vaibhav Mishra" userId="d64b60d9d0eefc84" providerId="LiveId" clId="{C9B200C7-944A-400B-8EC2-4FFE69530A6B}" dt="2025-05-31T06:31:53.541" v="1279" actId="478"/>
          <ac:picMkLst>
            <pc:docMk/>
            <pc:sldMk cId="0" sldId="258"/>
            <ac:picMk id="14" creationId="{F4B11B16-5C09-0B77-629D-DD66552929CB}"/>
          </ac:picMkLst>
        </pc:picChg>
        <pc:picChg chg="add mod">
          <ac:chgData name="Vaibhav Mishra" userId="d64b60d9d0eefc84" providerId="LiveId" clId="{C9B200C7-944A-400B-8EC2-4FFE69530A6B}" dt="2025-05-31T06:37:26.178" v="1297" actId="1076"/>
          <ac:picMkLst>
            <pc:docMk/>
            <pc:sldMk cId="0" sldId="258"/>
            <ac:picMk id="17" creationId="{A1C26568-5E0D-E262-41DA-D648763C9F58}"/>
          </ac:picMkLst>
        </pc:picChg>
        <pc:picChg chg="add mod">
          <ac:chgData name="Vaibhav Mishra" userId="d64b60d9d0eefc84" providerId="LiveId" clId="{C9B200C7-944A-400B-8EC2-4FFE69530A6B}" dt="2025-05-31T06:31:35.855" v="1269" actId="1076"/>
          <ac:picMkLst>
            <pc:docMk/>
            <pc:sldMk cId="0" sldId="258"/>
            <ac:picMk id="1026" creationId="{A678F0A6-40E9-DDEE-3AB2-D22F00BF0742}"/>
          </ac:picMkLst>
        </pc:picChg>
        <pc:picChg chg="add mod">
          <ac:chgData name="Vaibhav Mishra" userId="d64b60d9d0eefc84" providerId="LiveId" clId="{C9B200C7-944A-400B-8EC2-4FFE69530A6B}" dt="2025-05-31T06:31:56.945" v="1281" actId="1076"/>
          <ac:picMkLst>
            <pc:docMk/>
            <pc:sldMk cId="0" sldId="258"/>
            <ac:picMk id="1028" creationId="{F5FE9229-B673-27E7-58C2-85EEB26CBED5}"/>
          </ac:picMkLst>
        </pc:picChg>
        <pc:picChg chg="mod">
          <ac:chgData name="Vaibhav Mishra" userId="d64b60d9d0eefc84" providerId="LiveId" clId="{C9B200C7-944A-400B-8EC2-4FFE69530A6B}" dt="2025-05-31T06:31:59.587" v="1283" actId="1076"/>
          <ac:picMkLst>
            <pc:docMk/>
            <pc:sldMk cId="0" sldId="258"/>
            <ac:picMk id="2050" creationId="{C4CFBCBC-AC34-1530-9E06-56178047BABD}"/>
          </ac:picMkLst>
        </pc:picChg>
      </pc:sldChg>
      <pc:sldChg chg="modSp mod">
        <pc:chgData name="Vaibhav Mishra" userId="d64b60d9d0eefc84" providerId="LiveId" clId="{C9B200C7-944A-400B-8EC2-4FFE69530A6B}" dt="2025-05-31T06:49:22.347" v="1326" actId="20577"/>
        <pc:sldMkLst>
          <pc:docMk/>
          <pc:sldMk cId="0" sldId="259"/>
        </pc:sldMkLst>
        <pc:spChg chg="mod">
          <ac:chgData name="Vaibhav Mishra" userId="d64b60d9d0eefc84" providerId="LiveId" clId="{C9B200C7-944A-400B-8EC2-4FFE69530A6B}" dt="2025-05-31T06:49:22.347" v="1326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 mod">
        <pc:chgData name="Vaibhav Mishra" userId="d64b60d9d0eefc84" providerId="LiveId" clId="{C9B200C7-944A-400B-8EC2-4FFE69530A6B}" dt="2025-05-31T13:28:43.012" v="2191" actId="20577"/>
        <pc:sldMkLst>
          <pc:docMk/>
          <pc:sldMk cId="0" sldId="261"/>
        </pc:sldMkLst>
        <pc:spChg chg="mod">
          <ac:chgData name="Vaibhav Mishra" userId="d64b60d9d0eefc84" providerId="LiveId" clId="{C9B200C7-944A-400B-8EC2-4FFE69530A6B}" dt="2025-05-31T13:28:42.667" v="2190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Vaibhav Mishra" userId="d64b60d9d0eefc84" providerId="LiveId" clId="{C9B200C7-944A-400B-8EC2-4FFE69530A6B}" dt="2025-05-31T13:28:43.012" v="2191" actId="20577"/>
          <ac:spMkLst>
            <pc:docMk/>
            <pc:sldMk cId="0" sldId="261"/>
            <ac:spMk id="7" creationId="{00000000-0000-0000-0000-000000000000}"/>
          </ac:spMkLst>
        </pc:spChg>
        <pc:grpChg chg="mod">
          <ac:chgData name="Vaibhav Mishra" userId="d64b60d9d0eefc84" providerId="LiveId" clId="{C9B200C7-944A-400B-8EC2-4FFE69530A6B}" dt="2025-05-31T13:28:36.523" v="2187" actId="1076"/>
          <ac:grpSpMkLst>
            <pc:docMk/>
            <pc:sldMk cId="0" sldId="261"/>
            <ac:grpSpMk id="5" creationId="{00000000-0000-0000-0000-000000000000}"/>
          </ac:grpSpMkLst>
        </pc:grpChg>
      </pc:sldChg>
      <pc:sldChg chg="modSp mod">
        <pc:chgData name="Vaibhav Mishra" userId="d64b60d9d0eefc84" providerId="LiveId" clId="{C9B200C7-944A-400B-8EC2-4FFE69530A6B}" dt="2025-05-31T14:16:38.022" v="2709" actId="1076"/>
        <pc:sldMkLst>
          <pc:docMk/>
          <pc:sldMk cId="0" sldId="262"/>
        </pc:sldMkLst>
        <pc:spChg chg="mod">
          <ac:chgData name="Vaibhav Mishra" userId="d64b60d9d0eefc84" providerId="LiveId" clId="{C9B200C7-944A-400B-8EC2-4FFE69530A6B}" dt="2025-05-31T14:16:38.022" v="2709" actId="1076"/>
          <ac:spMkLst>
            <pc:docMk/>
            <pc:sldMk cId="0" sldId="262"/>
            <ac:spMk id="6" creationId="{00000000-0000-0000-0000-000000000000}"/>
          </ac:spMkLst>
        </pc:spChg>
      </pc:sldChg>
      <pc:sldChg chg="addSp delSp modSp add mod ord">
        <pc:chgData name="Vaibhav Mishra" userId="d64b60d9d0eefc84" providerId="LiveId" clId="{C9B200C7-944A-400B-8EC2-4FFE69530A6B}" dt="2025-05-31T16:11:18.609" v="2972" actId="1076"/>
        <pc:sldMkLst>
          <pc:docMk/>
          <pc:sldMk cId="1645941131" sldId="264"/>
        </pc:sldMkLst>
        <pc:spChg chg="mod">
          <ac:chgData name="Vaibhav Mishra" userId="d64b60d9d0eefc84" providerId="LiveId" clId="{C9B200C7-944A-400B-8EC2-4FFE69530A6B}" dt="2025-05-31T05:41:53.045" v="589" actId="404"/>
          <ac:spMkLst>
            <pc:docMk/>
            <pc:sldMk cId="1645941131" sldId="264"/>
            <ac:spMk id="4" creationId="{F7423401-5769-A983-9DD6-D1879359B16D}"/>
          </ac:spMkLst>
        </pc:spChg>
        <pc:spChg chg="del mod topLvl">
          <ac:chgData name="Vaibhav Mishra" userId="d64b60d9d0eefc84" providerId="LiveId" clId="{C9B200C7-944A-400B-8EC2-4FFE69530A6B}" dt="2025-05-31T05:21:21.867" v="447" actId="478"/>
          <ac:spMkLst>
            <pc:docMk/>
            <pc:sldMk cId="1645941131" sldId="264"/>
            <ac:spMk id="6" creationId="{88243A1C-76CF-5399-ECD9-A0877DBCBCD3}"/>
          </ac:spMkLst>
        </pc:spChg>
        <pc:spChg chg="del mod topLvl">
          <ac:chgData name="Vaibhav Mishra" userId="d64b60d9d0eefc84" providerId="LiveId" clId="{C9B200C7-944A-400B-8EC2-4FFE69530A6B}" dt="2025-05-31T05:38:48.171" v="558" actId="478"/>
          <ac:spMkLst>
            <pc:docMk/>
            <pc:sldMk cId="1645941131" sldId="264"/>
            <ac:spMk id="7" creationId="{4AB3DC1C-17D2-810E-198A-4CBC40A4A7B1}"/>
          </ac:spMkLst>
        </pc:spChg>
        <pc:spChg chg="add del mod">
          <ac:chgData name="Vaibhav Mishra" userId="d64b60d9d0eefc84" providerId="LiveId" clId="{C9B200C7-944A-400B-8EC2-4FFE69530A6B}" dt="2025-05-31T05:22:59.280" v="473" actId="478"/>
          <ac:spMkLst>
            <pc:docMk/>
            <pc:sldMk cId="1645941131" sldId="264"/>
            <ac:spMk id="9" creationId="{9221C161-ECB7-5166-43DE-6D71789F97FC}"/>
          </ac:spMkLst>
        </pc:spChg>
        <pc:spChg chg="add del mod">
          <ac:chgData name="Vaibhav Mishra" userId="d64b60d9d0eefc84" providerId="LiveId" clId="{C9B200C7-944A-400B-8EC2-4FFE69530A6B}" dt="2025-05-31T05:32:34.498" v="489" actId="478"/>
          <ac:spMkLst>
            <pc:docMk/>
            <pc:sldMk cId="1645941131" sldId="264"/>
            <ac:spMk id="10" creationId="{7559F0FF-6AF3-58A4-0246-38A357B32FE4}"/>
          </ac:spMkLst>
        </pc:spChg>
        <pc:spChg chg="add mod">
          <ac:chgData name="Vaibhav Mishra" userId="d64b60d9d0eefc84" providerId="LiveId" clId="{C9B200C7-944A-400B-8EC2-4FFE69530A6B}" dt="2025-05-31T05:50:51.886" v="727" actId="114"/>
          <ac:spMkLst>
            <pc:docMk/>
            <pc:sldMk cId="1645941131" sldId="264"/>
            <ac:spMk id="11" creationId="{64F55123-E24F-FA80-3DA9-7A61C5F36DFD}"/>
          </ac:spMkLst>
        </pc:spChg>
        <pc:spChg chg="add mod">
          <ac:chgData name="Vaibhav Mishra" userId="d64b60d9d0eefc84" providerId="LiveId" clId="{C9B200C7-944A-400B-8EC2-4FFE69530A6B}" dt="2025-05-31T05:50:42.417" v="726" actId="114"/>
          <ac:spMkLst>
            <pc:docMk/>
            <pc:sldMk cId="1645941131" sldId="264"/>
            <ac:spMk id="12" creationId="{A68F42C7-89BB-AAC3-78E0-FC10137E7F8E}"/>
          </ac:spMkLst>
        </pc:spChg>
        <pc:spChg chg="add mod">
          <ac:chgData name="Vaibhav Mishra" userId="d64b60d9d0eefc84" providerId="LiveId" clId="{C9B200C7-944A-400B-8EC2-4FFE69530A6B}" dt="2025-05-31T05:50:56.825" v="729" actId="114"/>
          <ac:spMkLst>
            <pc:docMk/>
            <pc:sldMk cId="1645941131" sldId="264"/>
            <ac:spMk id="13" creationId="{85FD283C-A9BC-F5B7-B7E5-81A9413D4518}"/>
          </ac:spMkLst>
        </pc:spChg>
        <pc:spChg chg="add mod">
          <ac:chgData name="Vaibhav Mishra" userId="d64b60d9d0eefc84" providerId="LiveId" clId="{C9B200C7-944A-400B-8EC2-4FFE69530A6B}" dt="2025-05-31T05:51:13.417" v="734" actId="114"/>
          <ac:spMkLst>
            <pc:docMk/>
            <pc:sldMk cId="1645941131" sldId="264"/>
            <ac:spMk id="14" creationId="{53B411BE-DBEC-0F22-939D-0918A550644E}"/>
          </ac:spMkLst>
        </pc:spChg>
        <pc:spChg chg="add mod">
          <ac:chgData name="Vaibhav Mishra" userId="d64b60d9d0eefc84" providerId="LiveId" clId="{C9B200C7-944A-400B-8EC2-4FFE69530A6B}" dt="2025-05-31T05:50:04.986" v="718" actId="14100"/>
          <ac:spMkLst>
            <pc:docMk/>
            <pc:sldMk cId="1645941131" sldId="264"/>
            <ac:spMk id="16" creationId="{F052DAA1-4749-41E6-5609-9CD7CF57AAAD}"/>
          </ac:spMkLst>
        </pc:spChg>
        <pc:grpChg chg="mod">
          <ac:chgData name="Vaibhav Mishra" userId="d64b60d9d0eefc84" providerId="LiveId" clId="{C9B200C7-944A-400B-8EC2-4FFE69530A6B}" dt="2025-05-31T05:43:40.506" v="607" actId="1076"/>
          <ac:grpSpMkLst>
            <pc:docMk/>
            <pc:sldMk cId="1645941131" sldId="264"/>
            <ac:grpSpMk id="2" creationId="{B0252867-EAE5-220C-879D-1561DE3BFED0}"/>
          </ac:grpSpMkLst>
        </pc:grpChg>
        <pc:grpChg chg="del">
          <ac:chgData name="Vaibhav Mishra" userId="d64b60d9d0eefc84" providerId="LiveId" clId="{C9B200C7-944A-400B-8EC2-4FFE69530A6B}" dt="2025-05-31T05:21:21.867" v="447" actId="478"/>
          <ac:grpSpMkLst>
            <pc:docMk/>
            <pc:sldMk cId="1645941131" sldId="264"/>
            <ac:grpSpMk id="5" creationId="{AB916083-2C87-6039-85A1-702AD6DFBDFA}"/>
          </ac:grpSpMkLst>
        </pc:grpChg>
        <pc:grpChg chg="add mod">
          <ac:chgData name="Vaibhav Mishra" userId="d64b60d9d0eefc84" providerId="LiveId" clId="{C9B200C7-944A-400B-8EC2-4FFE69530A6B}" dt="2025-05-31T05:41:48.558" v="587" actId="1076"/>
          <ac:grpSpMkLst>
            <pc:docMk/>
            <pc:sldMk cId="1645941131" sldId="264"/>
            <ac:grpSpMk id="15" creationId="{558E63EE-7722-D1F4-657E-E70DCBB84AC4}"/>
          </ac:grpSpMkLst>
        </pc:grpChg>
        <pc:picChg chg="add mod">
          <ac:chgData name="Vaibhav Mishra" userId="d64b60d9d0eefc84" providerId="LiveId" clId="{C9B200C7-944A-400B-8EC2-4FFE69530A6B}" dt="2025-05-31T16:11:18.273" v="2971" actId="1076"/>
          <ac:picMkLst>
            <pc:docMk/>
            <pc:sldMk cId="1645941131" sldId="264"/>
            <ac:picMk id="17" creationId="{36928CE8-A91F-04FC-B54F-E58B67AE857C}"/>
          </ac:picMkLst>
        </pc:picChg>
        <pc:picChg chg="add mod">
          <ac:chgData name="Vaibhav Mishra" userId="d64b60d9d0eefc84" providerId="LiveId" clId="{C9B200C7-944A-400B-8EC2-4FFE69530A6B}" dt="2025-05-31T16:11:18.609" v="2972" actId="1076"/>
          <ac:picMkLst>
            <pc:docMk/>
            <pc:sldMk cId="1645941131" sldId="264"/>
            <ac:picMk id="18" creationId="{16493A9C-E876-58ED-E2BC-BD0CFFC356A6}"/>
          </ac:picMkLst>
        </pc:picChg>
      </pc:sldChg>
      <pc:sldChg chg="new del">
        <pc:chgData name="Vaibhav Mishra" userId="d64b60d9d0eefc84" providerId="LiveId" clId="{C9B200C7-944A-400B-8EC2-4FFE69530A6B}" dt="2025-05-31T05:06:18.339" v="328" actId="47"/>
        <pc:sldMkLst>
          <pc:docMk/>
          <pc:sldMk cId="2239466469" sldId="264"/>
        </pc:sldMkLst>
      </pc:sldChg>
      <pc:sldChg chg="addSp delSp modSp add mod">
        <pc:chgData name="Vaibhav Mishra" userId="d64b60d9d0eefc84" providerId="LiveId" clId="{C9B200C7-944A-400B-8EC2-4FFE69530A6B}" dt="2025-05-31T16:11:02.597" v="2968" actId="1076"/>
        <pc:sldMkLst>
          <pc:docMk/>
          <pc:sldMk cId="2098773138" sldId="265"/>
        </pc:sldMkLst>
        <pc:spChg chg="mod">
          <ac:chgData name="Vaibhav Mishra" userId="d64b60d9d0eefc84" providerId="LiveId" clId="{C9B200C7-944A-400B-8EC2-4FFE69530A6B}" dt="2025-05-31T06:21:06.538" v="1089" actId="1076"/>
          <ac:spMkLst>
            <pc:docMk/>
            <pc:sldMk cId="2098773138" sldId="265"/>
            <ac:spMk id="4" creationId="{9D84BE5F-2210-8D9F-D154-E4EF6BA52267}"/>
          </ac:spMkLst>
        </pc:spChg>
        <pc:spChg chg="add mod">
          <ac:chgData name="Vaibhav Mishra" userId="d64b60d9d0eefc84" providerId="LiveId" clId="{C9B200C7-944A-400B-8EC2-4FFE69530A6B}" dt="2025-05-31T16:10:41.445" v="2965" actId="1076"/>
          <ac:spMkLst>
            <pc:docMk/>
            <pc:sldMk cId="2098773138" sldId="265"/>
            <ac:spMk id="5" creationId="{C2C58400-3B7F-160B-8707-09E56E377C37}"/>
          </ac:spMkLst>
        </pc:spChg>
        <pc:spChg chg="add mod">
          <ac:chgData name="Vaibhav Mishra" userId="d64b60d9d0eefc84" providerId="LiveId" clId="{C9B200C7-944A-400B-8EC2-4FFE69530A6B}" dt="2025-05-31T05:48:01.325" v="654"/>
          <ac:spMkLst>
            <pc:docMk/>
            <pc:sldMk cId="2098773138" sldId="265"/>
            <ac:spMk id="6" creationId="{42AA74FA-9379-CA6D-5615-DEC8CE9287C4}"/>
          </ac:spMkLst>
        </pc:spChg>
        <pc:spChg chg="mod">
          <ac:chgData name="Vaibhav Mishra" userId="d64b60d9d0eefc84" providerId="LiveId" clId="{C9B200C7-944A-400B-8EC2-4FFE69530A6B}" dt="2025-05-31T06:21:51.682" v="1108" actId="115"/>
          <ac:spMkLst>
            <pc:docMk/>
            <pc:sldMk cId="2098773138" sldId="265"/>
            <ac:spMk id="7" creationId="{20E5C0AB-BA90-FD08-BFCB-C2F238197FD1}"/>
          </ac:spMkLst>
        </pc:spChg>
        <pc:spChg chg="add mod">
          <ac:chgData name="Vaibhav Mishra" userId="d64b60d9d0eefc84" providerId="LiveId" clId="{C9B200C7-944A-400B-8EC2-4FFE69530A6B}" dt="2025-05-31T06:22:19.641" v="1115" actId="14100"/>
          <ac:spMkLst>
            <pc:docMk/>
            <pc:sldMk cId="2098773138" sldId="265"/>
            <ac:spMk id="8" creationId="{09D92CAD-FFB9-D8E9-5393-71FAF3268BC4}"/>
          </ac:spMkLst>
        </pc:spChg>
        <pc:grpChg chg="mod">
          <ac:chgData name="Vaibhav Mishra" userId="d64b60d9d0eefc84" providerId="LiveId" clId="{C9B200C7-944A-400B-8EC2-4FFE69530A6B}" dt="2025-05-31T16:11:00.901" v="2967" actId="1076"/>
          <ac:grpSpMkLst>
            <pc:docMk/>
            <pc:sldMk cId="2098773138" sldId="265"/>
            <ac:grpSpMk id="2" creationId="{43CBD3A2-A3FB-FA59-AED9-4B05EE800C37}"/>
          </ac:grpSpMkLst>
        </pc:grpChg>
        <pc:grpChg chg="add del mod">
          <ac:chgData name="Vaibhav Mishra" userId="d64b60d9d0eefc84" providerId="LiveId" clId="{C9B200C7-944A-400B-8EC2-4FFE69530A6B}" dt="2025-05-31T06:23:09.730" v="1124" actId="21"/>
          <ac:grpSpMkLst>
            <pc:docMk/>
            <pc:sldMk cId="2098773138" sldId="265"/>
            <ac:grpSpMk id="11" creationId="{B11AD18A-542F-1717-C2A8-88E3DB525368}"/>
          </ac:grpSpMkLst>
        </pc:grpChg>
        <pc:picChg chg="add mod">
          <ac:chgData name="Vaibhav Mishra" userId="d64b60d9d0eefc84" providerId="LiveId" clId="{C9B200C7-944A-400B-8EC2-4FFE69530A6B}" dt="2025-05-31T16:11:02.597" v="2968" actId="1076"/>
          <ac:picMkLst>
            <pc:docMk/>
            <pc:sldMk cId="2098773138" sldId="265"/>
            <ac:picMk id="6" creationId="{EB3B938C-3D82-B412-C0A8-65019FC4BB1F}"/>
          </ac:picMkLst>
        </pc:picChg>
        <pc:picChg chg="add mod">
          <ac:chgData name="Vaibhav Mishra" userId="d64b60d9d0eefc84" providerId="LiveId" clId="{C9B200C7-944A-400B-8EC2-4FFE69530A6B}" dt="2025-05-31T06:23:07.731" v="1123" actId="1076"/>
          <ac:picMkLst>
            <pc:docMk/>
            <pc:sldMk cId="2098773138" sldId="265"/>
            <ac:picMk id="9" creationId="{C7C8EA7E-BCFD-4410-316D-C40E273B3A10}"/>
          </ac:picMkLst>
        </pc:picChg>
        <pc:picChg chg="add del mod">
          <ac:chgData name="Vaibhav Mishra" userId="d64b60d9d0eefc84" providerId="LiveId" clId="{C9B200C7-944A-400B-8EC2-4FFE69530A6B}" dt="2025-05-31T05:56:59.318" v="770" actId="478"/>
          <ac:picMkLst>
            <pc:docMk/>
            <pc:sldMk cId="2098773138" sldId="265"/>
            <ac:picMk id="10" creationId="{C0C4376F-A94E-DB4C-8558-70B1C2DC9E60}"/>
          </ac:picMkLst>
        </pc:picChg>
        <pc:picChg chg="add del mod">
          <ac:chgData name="Vaibhav Mishra" userId="d64b60d9d0eefc84" providerId="LiveId" clId="{C9B200C7-944A-400B-8EC2-4FFE69530A6B}" dt="2025-05-31T06:19:26.543" v="1019" actId="21"/>
          <ac:picMkLst>
            <pc:docMk/>
            <pc:sldMk cId="2098773138" sldId="265"/>
            <ac:picMk id="13" creationId="{43BD5B1C-2988-4013-A098-38CF361369FB}"/>
          </ac:picMkLst>
        </pc:picChg>
        <pc:picChg chg="add mod">
          <ac:chgData name="Vaibhav Mishra" userId="d64b60d9d0eefc84" providerId="LiveId" clId="{C9B200C7-944A-400B-8EC2-4FFE69530A6B}" dt="2025-05-31T06:23:03.165" v="1122" actId="1076"/>
          <ac:picMkLst>
            <pc:docMk/>
            <pc:sldMk cId="2098773138" sldId="265"/>
            <ac:picMk id="15" creationId="{23FC3B12-72A4-EB69-18CD-1E89E7C8D9F8}"/>
          </ac:picMkLst>
        </pc:picChg>
        <pc:picChg chg="add mod">
          <ac:chgData name="Vaibhav Mishra" userId="d64b60d9d0eefc84" providerId="LiveId" clId="{C9B200C7-944A-400B-8EC2-4FFE69530A6B}" dt="2025-05-31T06:23:07.731" v="1123" actId="1076"/>
          <ac:picMkLst>
            <pc:docMk/>
            <pc:sldMk cId="2098773138" sldId="265"/>
            <ac:picMk id="2050" creationId="{C4CFBCBC-AC34-1530-9E06-56178047BABD}"/>
          </ac:picMkLst>
        </pc:picChg>
      </pc:sldChg>
      <pc:sldChg chg="addSp delSp modSp add mod ord">
        <pc:chgData name="Vaibhav Mishra" userId="d64b60d9d0eefc84" providerId="LiveId" clId="{C9B200C7-944A-400B-8EC2-4FFE69530A6B}" dt="2025-05-31T16:10:26.723" v="2964" actId="1076"/>
        <pc:sldMkLst>
          <pc:docMk/>
          <pc:sldMk cId="2823757618" sldId="266"/>
        </pc:sldMkLst>
        <pc:spChg chg="mod">
          <ac:chgData name="Vaibhav Mishra" userId="d64b60d9d0eefc84" providerId="LiveId" clId="{C9B200C7-944A-400B-8EC2-4FFE69530A6B}" dt="2025-05-31T06:32:34.329" v="1288" actId="113"/>
          <ac:spMkLst>
            <pc:docMk/>
            <pc:sldMk cId="2823757618" sldId="266"/>
            <ac:spMk id="4" creationId="{BDC7CB3B-857A-34B9-C0B2-69FBCC988E17}"/>
          </ac:spMkLst>
        </pc:spChg>
        <pc:spChg chg="add">
          <ac:chgData name="Vaibhav Mishra" userId="d64b60d9d0eefc84" providerId="LiveId" clId="{C9B200C7-944A-400B-8EC2-4FFE69530A6B}" dt="2025-05-31T06:03:49.376" v="786"/>
          <ac:spMkLst>
            <pc:docMk/>
            <pc:sldMk cId="2823757618" sldId="266"/>
            <ac:spMk id="5" creationId="{42CB609F-2D5C-FC10-7092-58ACC541A500}"/>
          </ac:spMkLst>
        </pc:spChg>
        <pc:spChg chg="mod">
          <ac:chgData name="Vaibhav Mishra" userId="d64b60d9d0eefc84" providerId="LiveId" clId="{C9B200C7-944A-400B-8EC2-4FFE69530A6B}" dt="2025-05-31T06:18:24.294" v="1014" actId="115"/>
          <ac:spMkLst>
            <pc:docMk/>
            <pc:sldMk cId="2823757618" sldId="266"/>
            <ac:spMk id="6" creationId="{F766178F-CD0D-3F14-F810-C891AD7D1052}"/>
          </ac:spMkLst>
        </pc:spChg>
        <pc:spChg chg="add mod">
          <ac:chgData name="Vaibhav Mishra" userId="d64b60d9d0eefc84" providerId="LiveId" clId="{C9B200C7-944A-400B-8EC2-4FFE69530A6B}" dt="2025-05-31T06:04:05.591" v="789"/>
          <ac:spMkLst>
            <pc:docMk/>
            <pc:sldMk cId="2823757618" sldId="266"/>
            <ac:spMk id="7" creationId="{00270CB4-9E1C-EC00-5E97-ECB45DE8D98A}"/>
          </ac:spMkLst>
        </pc:spChg>
        <pc:spChg chg="add del">
          <ac:chgData name="Vaibhav Mishra" userId="d64b60d9d0eefc84" providerId="LiveId" clId="{C9B200C7-944A-400B-8EC2-4FFE69530A6B}" dt="2025-05-31T06:04:16.551" v="793" actId="21"/>
          <ac:spMkLst>
            <pc:docMk/>
            <pc:sldMk cId="2823757618" sldId="266"/>
            <ac:spMk id="8" creationId="{EE7ADC9F-9368-C2DC-6763-1B1BDA4FB598}"/>
          </ac:spMkLst>
        </pc:spChg>
        <pc:spChg chg="del">
          <ac:chgData name="Vaibhav Mishra" userId="d64b60d9d0eefc84" providerId="LiveId" clId="{C9B200C7-944A-400B-8EC2-4FFE69530A6B}" dt="2025-05-31T06:07:12.615" v="873" actId="478"/>
          <ac:spMkLst>
            <pc:docMk/>
            <pc:sldMk cId="2823757618" sldId="266"/>
            <ac:spMk id="10" creationId="{FED521BB-0452-772B-8811-5BD32A0706D4}"/>
          </ac:spMkLst>
        </pc:spChg>
        <pc:spChg chg="add del mod">
          <ac:chgData name="Vaibhav Mishra" userId="d64b60d9d0eefc84" providerId="LiveId" clId="{C9B200C7-944A-400B-8EC2-4FFE69530A6B}" dt="2025-05-31T06:05:36.652" v="842" actId="478"/>
          <ac:spMkLst>
            <pc:docMk/>
            <pc:sldMk cId="2823757618" sldId="266"/>
            <ac:spMk id="11" creationId="{DEB54805-F604-0962-0392-BDDB38F47EF3}"/>
          </ac:spMkLst>
        </pc:spChg>
        <pc:spChg chg="add mod">
          <ac:chgData name="Vaibhav Mishra" userId="d64b60d9d0eefc84" providerId="LiveId" clId="{C9B200C7-944A-400B-8EC2-4FFE69530A6B}" dt="2025-05-31T06:04:32.993" v="800"/>
          <ac:spMkLst>
            <pc:docMk/>
            <pc:sldMk cId="2823757618" sldId="266"/>
            <ac:spMk id="12" creationId="{DEB54805-F604-0962-0392-BDDB38F47EF3}"/>
          </ac:spMkLst>
        </pc:spChg>
        <pc:spChg chg="add mod">
          <ac:chgData name="Vaibhav Mishra" userId="d64b60d9d0eefc84" providerId="LiveId" clId="{C9B200C7-944A-400B-8EC2-4FFE69530A6B}" dt="2025-05-31T06:04:32.993" v="800"/>
          <ac:spMkLst>
            <pc:docMk/>
            <pc:sldMk cId="2823757618" sldId="266"/>
            <ac:spMk id="13" creationId="{EE7ADC9F-9368-C2DC-6763-1B1BDA4FB598}"/>
          </ac:spMkLst>
        </pc:spChg>
        <pc:spChg chg="add mod">
          <ac:chgData name="Vaibhav Mishra" userId="d64b60d9d0eefc84" providerId="LiveId" clId="{C9B200C7-944A-400B-8EC2-4FFE69530A6B}" dt="2025-05-31T06:05:13.077" v="836"/>
          <ac:spMkLst>
            <pc:docMk/>
            <pc:sldMk cId="2823757618" sldId="266"/>
            <ac:spMk id="14" creationId="{E8075427-B58D-C9C6-C5EB-492C73F8F1CA}"/>
          </ac:spMkLst>
        </pc:spChg>
        <pc:spChg chg="add mod">
          <ac:chgData name="Vaibhav Mishra" userId="d64b60d9d0eefc84" providerId="LiveId" clId="{C9B200C7-944A-400B-8EC2-4FFE69530A6B}" dt="2025-05-31T06:05:13.077" v="836"/>
          <ac:spMkLst>
            <pc:docMk/>
            <pc:sldMk cId="2823757618" sldId="266"/>
            <ac:spMk id="15" creationId="{8329508F-1F32-647A-143B-21BBF98AA543}"/>
          </ac:spMkLst>
        </pc:spChg>
        <pc:spChg chg="add">
          <ac:chgData name="Vaibhav Mishra" userId="d64b60d9d0eefc84" providerId="LiveId" clId="{C9B200C7-944A-400B-8EC2-4FFE69530A6B}" dt="2025-05-31T06:05:25.962" v="837"/>
          <ac:spMkLst>
            <pc:docMk/>
            <pc:sldMk cId="2823757618" sldId="266"/>
            <ac:spMk id="16" creationId="{FF60691D-75DD-4971-CDEE-6DE77C5C7E39}"/>
          </ac:spMkLst>
        </pc:spChg>
        <pc:spChg chg="add del mod">
          <ac:chgData name="Vaibhav Mishra" userId="d64b60d9d0eefc84" providerId="LiveId" clId="{C9B200C7-944A-400B-8EC2-4FFE69530A6B}" dt="2025-05-31T06:05:47.339" v="847"/>
          <ac:spMkLst>
            <pc:docMk/>
            <pc:sldMk cId="2823757618" sldId="266"/>
            <ac:spMk id="17" creationId="{5D7254C1-E459-F280-1A49-FE2010EF5B37}"/>
          </ac:spMkLst>
        </pc:spChg>
        <pc:spChg chg="add del mod">
          <ac:chgData name="Vaibhav Mishra" userId="d64b60d9d0eefc84" providerId="LiveId" clId="{C9B200C7-944A-400B-8EC2-4FFE69530A6B}" dt="2025-05-31T06:15:51.254" v="985"/>
          <ac:spMkLst>
            <pc:docMk/>
            <pc:sldMk cId="2823757618" sldId="266"/>
            <ac:spMk id="18" creationId="{CE92EEF6-01CE-9378-824D-3AF3A5007526}"/>
          </ac:spMkLst>
        </pc:spChg>
        <pc:spChg chg="add mod">
          <ac:chgData name="Vaibhav Mishra" userId="d64b60d9d0eefc84" providerId="LiveId" clId="{C9B200C7-944A-400B-8EC2-4FFE69530A6B}" dt="2025-05-31T06:16:29.803" v="991" actId="14100"/>
          <ac:spMkLst>
            <pc:docMk/>
            <pc:sldMk cId="2823757618" sldId="266"/>
            <ac:spMk id="19" creationId="{FD5E98AF-FE32-92CE-562B-0880BC7C7B74}"/>
          </ac:spMkLst>
        </pc:spChg>
        <pc:spChg chg="add mod">
          <ac:chgData name="Vaibhav Mishra" userId="d64b60d9d0eefc84" providerId="LiveId" clId="{C9B200C7-944A-400B-8EC2-4FFE69530A6B}" dt="2025-05-31T06:14:43.739" v="962" actId="20577"/>
          <ac:spMkLst>
            <pc:docMk/>
            <pc:sldMk cId="2823757618" sldId="266"/>
            <ac:spMk id="20" creationId="{39DCCEE5-9BA7-D636-6231-6DE677C20DE6}"/>
          </ac:spMkLst>
        </pc:spChg>
        <pc:spChg chg="add mod">
          <ac:chgData name="Vaibhav Mishra" userId="d64b60d9d0eefc84" providerId="LiveId" clId="{C9B200C7-944A-400B-8EC2-4FFE69530A6B}" dt="2025-05-31T06:14:52.717" v="966" actId="20577"/>
          <ac:spMkLst>
            <pc:docMk/>
            <pc:sldMk cId="2823757618" sldId="266"/>
            <ac:spMk id="21" creationId="{7752C457-8CE4-1BCB-83F2-D3D7AFD527F0}"/>
          </ac:spMkLst>
        </pc:spChg>
        <pc:spChg chg="add mod">
          <ac:chgData name="Vaibhav Mishra" userId="d64b60d9d0eefc84" providerId="LiveId" clId="{C9B200C7-944A-400B-8EC2-4FFE69530A6B}" dt="2025-05-31T06:14:27.972" v="953" actId="122"/>
          <ac:spMkLst>
            <pc:docMk/>
            <pc:sldMk cId="2823757618" sldId="266"/>
            <ac:spMk id="22" creationId="{2A369869-F485-22B4-2165-95D886AA5D48}"/>
          </ac:spMkLst>
        </pc:spChg>
        <pc:spChg chg="add mod">
          <ac:chgData name="Vaibhav Mishra" userId="d64b60d9d0eefc84" providerId="LiveId" clId="{C9B200C7-944A-400B-8EC2-4FFE69530A6B}" dt="2025-05-31T06:15:15.505" v="973" actId="20577"/>
          <ac:spMkLst>
            <pc:docMk/>
            <pc:sldMk cId="2823757618" sldId="266"/>
            <ac:spMk id="23" creationId="{157D1D30-B600-35AF-BCD7-71D315276291}"/>
          </ac:spMkLst>
        </pc:spChg>
        <pc:spChg chg="add mod">
          <ac:chgData name="Vaibhav Mishra" userId="d64b60d9d0eefc84" providerId="LiveId" clId="{C9B200C7-944A-400B-8EC2-4FFE69530A6B}" dt="2025-05-31T06:16:21.205" v="990" actId="20577"/>
          <ac:spMkLst>
            <pc:docMk/>
            <pc:sldMk cId="2823757618" sldId="266"/>
            <ac:spMk id="24" creationId="{C2C9E7D8-6252-FD8E-76F5-5F9279781A73}"/>
          </ac:spMkLst>
        </pc:spChg>
        <pc:spChg chg="add mod">
          <ac:chgData name="Vaibhav Mishra" userId="d64b60d9d0eefc84" providerId="LiveId" clId="{C9B200C7-944A-400B-8EC2-4FFE69530A6B}" dt="2025-05-31T06:18:05.645" v="1011" actId="113"/>
          <ac:spMkLst>
            <pc:docMk/>
            <pc:sldMk cId="2823757618" sldId="266"/>
            <ac:spMk id="26" creationId="{DFE44379-D954-F04E-A5A3-14CF6588EA67}"/>
          </ac:spMkLst>
        </pc:spChg>
        <pc:picChg chg="mod ord">
          <ac:chgData name="Vaibhav Mishra" userId="d64b60d9d0eefc84" providerId="LiveId" clId="{C9B200C7-944A-400B-8EC2-4FFE69530A6B}" dt="2025-05-31T16:10:26.723" v="2964" actId="1076"/>
          <ac:picMkLst>
            <pc:docMk/>
            <pc:sldMk cId="2823757618" sldId="266"/>
            <ac:picMk id="9" creationId="{588B0251-6303-410D-AD9F-DC6528CFBEE9}"/>
          </ac:picMkLst>
        </pc:picChg>
        <pc:picChg chg="del">
          <ac:chgData name="Vaibhav Mishra" userId="d64b60d9d0eefc84" providerId="LiveId" clId="{C9B200C7-944A-400B-8EC2-4FFE69530A6B}" dt="2025-05-31T06:09:16.780" v="892" actId="478"/>
          <ac:picMkLst>
            <pc:docMk/>
            <pc:sldMk cId="2823757618" sldId="266"/>
            <ac:picMk id="1026" creationId="{7BF8A0B6-235D-23F6-28FB-CD65C2A79C6D}"/>
          </ac:picMkLst>
        </pc:picChg>
      </pc:sldChg>
      <pc:sldChg chg="addSp delSp modSp add mod">
        <pc:chgData name="Vaibhav Mishra" userId="d64b60d9d0eefc84" providerId="LiveId" clId="{C9B200C7-944A-400B-8EC2-4FFE69530A6B}" dt="2025-05-31T07:15:36.486" v="1525" actId="1076"/>
        <pc:sldMkLst>
          <pc:docMk/>
          <pc:sldMk cId="1725770538" sldId="267"/>
        </pc:sldMkLst>
        <pc:spChg chg="del mod topLvl">
          <ac:chgData name="Vaibhav Mishra" userId="d64b60d9d0eefc84" providerId="LiveId" clId="{C9B200C7-944A-400B-8EC2-4FFE69530A6B}" dt="2025-05-31T07:03:31.469" v="1336" actId="478"/>
          <ac:spMkLst>
            <pc:docMk/>
            <pc:sldMk cId="1725770538" sldId="267"/>
            <ac:spMk id="6" creationId="{AB758797-8A9E-AB8B-ED9C-C747C9A2E259}"/>
          </ac:spMkLst>
        </pc:spChg>
        <pc:spChg chg="mod topLvl">
          <ac:chgData name="Vaibhav Mishra" userId="d64b60d9d0eefc84" providerId="LiveId" clId="{C9B200C7-944A-400B-8EC2-4FFE69530A6B}" dt="2025-05-31T07:14:35.007" v="1517" actId="21"/>
          <ac:spMkLst>
            <pc:docMk/>
            <pc:sldMk cId="1725770538" sldId="267"/>
            <ac:spMk id="7" creationId="{9789114D-8022-FC15-25EC-534D7DD34468}"/>
          </ac:spMkLst>
        </pc:spChg>
        <pc:spChg chg="add del mod">
          <ac:chgData name="Vaibhav Mishra" userId="d64b60d9d0eefc84" providerId="LiveId" clId="{C9B200C7-944A-400B-8EC2-4FFE69530A6B}" dt="2025-05-31T07:09:42.182" v="1442" actId="478"/>
          <ac:spMkLst>
            <pc:docMk/>
            <pc:sldMk cId="1725770538" sldId="267"/>
            <ac:spMk id="8" creationId="{9A8C97C2-A930-FB43-FAD2-28F80E3A25E8}"/>
          </ac:spMkLst>
        </pc:spChg>
        <pc:spChg chg="add del">
          <ac:chgData name="Vaibhav Mishra" userId="d64b60d9d0eefc84" providerId="LiveId" clId="{C9B200C7-944A-400B-8EC2-4FFE69530A6B}" dt="2025-05-31T07:06:18.832" v="1395" actId="478"/>
          <ac:spMkLst>
            <pc:docMk/>
            <pc:sldMk cId="1725770538" sldId="267"/>
            <ac:spMk id="9" creationId="{C22393E0-5642-30D7-F1F7-984E6F31E00A}"/>
          </ac:spMkLst>
        </pc:spChg>
        <pc:spChg chg="add del mod">
          <ac:chgData name="Vaibhav Mishra" userId="d64b60d9d0eefc84" providerId="LiveId" clId="{C9B200C7-944A-400B-8EC2-4FFE69530A6B}" dt="2025-05-31T07:11:39.025" v="1475" actId="478"/>
          <ac:spMkLst>
            <pc:docMk/>
            <pc:sldMk cId="1725770538" sldId="267"/>
            <ac:spMk id="10" creationId="{D9F15D96-EF3C-7904-5676-843ED7E41971}"/>
          </ac:spMkLst>
        </pc:spChg>
        <pc:spChg chg="add mod">
          <ac:chgData name="Vaibhav Mishra" userId="d64b60d9d0eefc84" providerId="LiveId" clId="{C9B200C7-944A-400B-8EC2-4FFE69530A6B}" dt="2025-05-31T07:14:17.693" v="1512" actId="14100"/>
          <ac:spMkLst>
            <pc:docMk/>
            <pc:sldMk cId="1725770538" sldId="267"/>
            <ac:spMk id="11" creationId="{760DBC67-7753-695A-BA5B-C28507863126}"/>
          </ac:spMkLst>
        </pc:spChg>
        <pc:spChg chg="add del mod">
          <ac:chgData name="Vaibhav Mishra" userId="d64b60d9d0eefc84" providerId="LiveId" clId="{C9B200C7-944A-400B-8EC2-4FFE69530A6B}" dt="2025-05-31T07:14:21.995" v="1514"/>
          <ac:spMkLst>
            <pc:docMk/>
            <pc:sldMk cId="1725770538" sldId="267"/>
            <ac:spMk id="12" creationId="{945C5B7C-1EBD-317B-3064-4DC2037AD8D8}"/>
          </ac:spMkLst>
        </pc:spChg>
        <pc:spChg chg="add mod">
          <ac:chgData name="Vaibhav Mishra" userId="d64b60d9d0eefc84" providerId="LiveId" clId="{C9B200C7-944A-400B-8EC2-4FFE69530A6B}" dt="2025-05-31T07:15:30.315" v="1523" actId="1076"/>
          <ac:spMkLst>
            <pc:docMk/>
            <pc:sldMk cId="1725770538" sldId="267"/>
            <ac:spMk id="13" creationId="{402077E4-E8AB-FF85-20B3-92417BA099AC}"/>
          </ac:spMkLst>
        </pc:spChg>
        <pc:spChg chg="add mod">
          <ac:chgData name="Vaibhav Mishra" userId="d64b60d9d0eefc84" providerId="LiveId" clId="{C9B200C7-944A-400B-8EC2-4FFE69530A6B}" dt="2025-05-31T07:15:36.486" v="1525" actId="1076"/>
          <ac:spMkLst>
            <pc:docMk/>
            <pc:sldMk cId="1725770538" sldId="267"/>
            <ac:spMk id="14" creationId="{4591C90C-3717-1A6E-A645-83D04E6E5CA7}"/>
          </ac:spMkLst>
        </pc:spChg>
        <pc:grpChg chg="mod">
          <ac:chgData name="Vaibhav Mishra" userId="d64b60d9d0eefc84" providerId="LiveId" clId="{C9B200C7-944A-400B-8EC2-4FFE69530A6B}" dt="2025-05-31T07:04:16.059" v="1359" actId="1076"/>
          <ac:grpSpMkLst>
            <pc:docMk/>
            <pc:sldMk cId="1725770538" sldId="267"/>
            <ac:grpSpMk id="2" creationId="{97B6EB39-7075-C8DC-1A1F-EB2299FF53AC}"/>
          </ac:grpSpMkLst>
        </pc:grpChg>
        <pc:grpChg chg="del">
          <ac:chgData name="Vaibhav Mishra" userId="d64b60d9d0eefc84" providerId="LiveId" clId="{C9B200C7-944A-400B-8EC2-4FFE69530A6B}" dt="2025-05-31T07:03:31.469" v="1336" actId="478"/>
          <ac:grpSpMkLst>
            <pc:docMk/>
            <pc:sldMk cId="1725770538" sldId="267"/>
            <ac:grpSpMk id="5" creationId="{AEB7C522-E245-B8BB-F8A0-3B5ADE92F9C9}"/>
          </ac:grpSpMkLst>
        </pc:grpChg>
      </pc:sldChg>
      <pc:sldChg chg="delSp modSp mod ord">
        <pc:chgData name="Vaibhav Mishra" userId="d64b60d9d0eefc84" providerId="LiveId" clId="{C9B200C7-944A-400B-8EC2-4FFE69530A6B}" dt="2025-05-31T12:47:53.367" v="2020" actId="1076"/>
        <pc:sldMkLst>
          <pc:docMk/>
          <pc:sldMk cId="1203082715" sldId="274"/>
        </pc:sldMkLst>
        <pc:spChg chg="mod">
          <ac:chgData name="Vaibhav Mishra" userId="d64b60d9d0eefc84" providerId="LiveId" clId="{C9B200C7-944A-400B-8EC2-4FFE69530A6B}" dt="2025-05-31T12:47:34.659" v="2017" actId="14100"/>
          <ac:spMkLst>
            <pc:docMk/>
            <pc:sldMk cId="1203082715" sldId="274"/>
            <ac:spMk id="15" creationId="{C85ED1ED-7DFB-76F0-D965-10EB00D6E9B1}"/>
          </ac:spMkLst>
        </pc:spChg>
        <pc:spChg chg="mod">
          <ac:chgData name="Vaibhav Mishra" userId="d64b60d9d0eefc84" providerId="LiveId" clId="{C9B200C7-944A-400B-8EC2-4FFE69530A6B}" dt="2025-05-31T12:46:45.225" v="2013"/>
          <ac:spMkLst>
            <pc:docMk/>
            <pc:sldMk cId="1203082715" sldId="274"/>
            <ac:spMk id="17" creationId="{22594FDD-5EFB-076C-7693-4D72111C5E94}"/>
          </ac:spMkLst>
        </pc:spChg>
        <pc:spChg chg="del">
          <ac:chgData name="Vaibhav Mishra" userId="d64b60d9d0eefc84" providerId="LiveId" clId="{C9B200C7-944A-400B-8EC2-4FFE69530A6B}" dt="2025-05-31T12:47:44.264" v="2018" actId="478"/>
          <ac:spMkLst>
            <pc:docMk/>
            <pc:sldMk cId="1203082715" sldId="274"/>
            <ac:spMk id="21" creationId="{75CC4D0E-D804-7E56-D821-F1D6386FDED1}"/>
          </ac:spMkLst>
        </pc:spChg>
        <pc:picChg chg="mod">
          <ac:chgData name="Vaibhav Mishra" userId="d64b60d9d0eefc84" providerId="LiveId" clId="{C9B200C7-944A-400B-8EC2-4FFE69530A6B}" dt="2025-05-31T12:47:53.367" v="2020" actId="1076"/>
          <ac:picMkLst>
            <pc:docMk/>
            <pc:sldMk cId="1203082715" sldId="274"/>
            <ac:picMk id="14" creationId="{8949442A-B478-FDCF-274B-70DF26831435}"/>
          </ac:picMkLst>
        </pc:picChg>
      </pc:sldChg>
      <pc:sldChg chg="addSp delSp modSp mod">
        <pc:chgData name="Vaibhav Mishra" userId="d64b60d9d0eefc84" providerId="LiveId" clId="{C9B200C7-944A-400B-8EC2-4FFE69530A6B}" dt="2025-05-31T12:41:16.711" v="1978" actId="1076"/>
        <pc:sldMkLst>
          <pc:docMk/>
          <pc:sldMk cId="2542422845" sldId="279"/>
        </pc:sldMkLst>
        <pc:spChg chg="topLvl">
          <ac:chgData name="Vaibhav Mishra" userId="d64b60d9d0eefc84" providerId="LiveId" clId="{C9B200C7-944A-400B-8EC2-4FFE69530A6B}" dt="2025-05-31T12:40:00.349" v="1903" actId="478"/>
          <ac:spMkLst>
            <pc:docMk/>
            <pc:sldMk cId="2542422845" sldId="279"/>
            <ac:spMk id="6" creationId="{CA9E1CEE-1FBD-640B-BBAD-E079D0AF9DE1}"/>
          </ac:spMkLst>
        </pc:spChg>
        <pc:spChg chg="del topLvl">
          <ac:chgData name="Vaibhav Mishra" userId="d64b60d9d0eefc84" providerId="LiveId" clId="{C9B200C7-944A-400B-8EC2-4FFE69530A6B}" dt="2025-05-31T12:40:00.349" v="1903" actId="478"/>
          <ac:spMkLst>
            <pc:docMk/>
            <pc:sldMk cId="2542422845" sldId="279"/>
            <ac:spMk id="7" creationId="{F9D7D13D-B4D6-0982-172E-633147DB4396}"/>
          </ac:spMkLst>
        </pc:spChg>
        <pc:spChg chg="add mod">
          <ac:chgData name="Vaibhav Mishra" userId="d64b60d9d0eefc84" providerId="LiveId" clId="{C9B200C7-944A-400B-8EC2-4FFE69530A6B}" dt="2025-05-31T12:41:16.711" v="1978" actId="1076"/>
          <ac:spMkLst>
            <pc:docMk/>
            <pc:sldMk cId="2542422845" sldId="279"/>
            <ac:spMk id="8" creationId="{EF72DB36-C316-EC68-862F-E53BD5D67775}"/>
          </ac:spMkLst>
        </pc:spChg>
        <pc:grpChg chg="del">
          <ac:chgData name="Vaibhav Mishra" userId="d64b60d9d0eefc84" providerId="LiveId" clId="{C9B200C7-944A-400B-8EC2-4FFE69530A6B}" dt="2025-05-31T12:40:00.349" v="1903" actId="478"/>
          <ac:grpSpMkLst>
            <pc:docMk/>
            <pc:sldMk cId="2542422845" sldId="279"/>
            <ac:grpSpMk id="5" creationId="{6E978548-D30E-43D4-D392-223D0A15BF21}"/>
          </ac:grpSpMkLst>
        </pc:grpChg>
        <pc:picChg chg="mod">
          <ac:chgData name="Vaibhav Mishra" userId="d64b60d9d0eefc84" providerId="LiveId" clId="{C9B200C7-944A-400B-8EC2-4FFE69530A6B}" dt="2025-05-31T12:40:10.858" v="1905" actId="1076"/>
          <ac:picMkLst>
            <pc:docMk/>
            <pc:sldMk cId="2542422845" sldId="279"/>
            <ac:picMk id="9" creationId="{815DB4A5-A086-21AF-0EA4-5A9A76296F89}"/>
          </ac:picMkLst>
        </pc:picChg>
      </pc:sldChg>
      <pc:sldChg chg="ord">
        <pc:chgData name="Vaibhav Mishra" userId="d64b60d9d0eefc84" providerId="LiveId" clId="{C9B200C7-944A-400B-8EC2-4FFE69530A6B}" dt="2025-05-31T13:02:45.572" v="2158"/>
        <pc:sldMkLst>
          <pc:docMk/>
          <pc:sldMk cId="2704924429" sldId="280"/>
        </pc:sldMkLst>
      </pc:sldChg>
      <pc:sldChg chg="addSp delSp modSp mod">
        <pc:chgData name="Vaibhav Mishra" userId="d64b60d9d0eefc84" providerId="LiveId" clId="{C9B200C7-944A-400B-8EC2-4FFE69530A6B}" dt="2025-05-31T12:39:41.944" v="1900" actId="1076"/>
        <pc:sldMkLst>
          <pc:docMk/>
          <pc:sldMk cId="2020714826" sldId="282"/>
        </pc:sldMkLst>
        <pc:spChg chg="mod">
          <ac:chgData name="Vaibhav Mishra" userId="d64b60d9d0eefc84" providerId="LiveId" clId="{C9B200C7-944A-400B-8EC2-4FFE69530A6B}" dt="2025-05-31T12:33:17.474" v="1543" actId="1076"/>
          <ac:spMkLst>
            <pc:docMk/>
            <pc:sldMk cId="2020714826" sldId="282"/>
            <ac:spMk id="6" creationId="{CBADEA6C-C0B1-7542-82E9-57E2B3104A58}"/>
          </ac:spMkLst>
        </pc:spChg>
        <pc:spChg chg="add mod">
          <ac:chgData name="Vaibhav Mishra" userId="d64b60d9d0eefc84" providerId="LiveId" clId="{C9B200C7-944A-400B-8EC2-4FFE69530A6B}" dt="2025-05-31T12:39:31.552" v="1896" actId="20577"/>
          <ac:spMkLst>
            <pc:docMk/>
            <pc:sldMk cId="2020714826" sldId="282"/>
            <ac:spMk id="11" creationId="{DDCDC2AD-B660-B800-143E-1C546659AD9E}"/>
          </ac:spMkLst>
        </pc:spChg>
        <pc:spChg chg="add mod">
          <ac:chgData name="Vaibhav Mishra" userId="d64b60d9d0eefc84" providerId="LiveId" clId="{C9B200C7-944A-400B-8EC2-4FFE69530A6B}" dt="2025-05-31T12:39:39.657" v="1899" actId="1076"/>
          <ac:spMkLst>
            <pc:docMk/>
            <pc:sldMk cId="2020714826" sldId="282"/>
            <ac:spMk id="12" creationId="{175947D0-D04C-C822-A6D2-C9B6006099C5}"/>
          </ac:spMkLst>
        </pc:spChg>
        <pc:spChg chg="add mod">
          <ac:chgData name="Vaibhav Mishra" userId="d64b60d9d0eefc84" providerId="LiveId" clId="{C9B200C7-944A-400B-8EC2-4FFE69530A6B}" dt="2025-05-31T12:39:41.944" v="1900" actId="1076"/>
          <ac:spMkLst>
            <pc:docMk/>
            <pc:sldMk cId="2020714826" sldId="282"/>
            <ac:spMk id="13" creationId="{DAA1AB0E-9D39-5444-154B-79E643121FE4}"/>
          </ac:spMkLst>
        </pc:spChg>
        <pc:spChg chg="add del mod">
          <ac:chgData name="Vaibhav Mishra" userId="d64b60d9d0eefc84" providerId="LiveId" clId="{C9B200C7-944A-400B-8EC2-4FFE69530A6B}" dt="2025-05-31T12:37:02.311" v="1694"/>
          <ac:spMkLst>
            <pc:docMk/>
            <pc:sldMk cId="2020714826" sldId="282"/>
            <ac:spMk id="14" creationId="{88F9F3BD-191E-8CE9-DEFE-E263E1E1321C}"/>
          </ac:spMkLst>
        </pc:spChg>
        <pc:spChg chg="add mod">
          <ac:chgData name="Vaibhav Mishra" userId="d64b60d9d0eefc84" providerId="LiveId" clId="{C9B200C7-944A-400B-8EC2-4FFE69530A6B}" dt="2025-05-31T12:39:02.149" v="1880" actId="20577"/>
          <ac:spMkLst>
            <pc:docMk/>
            <pc:sldMk cId="2020714826" sldId="282"/>
            <ac:spMk id="15" creationId="{F60E86AD-7DEE-BBA0-ECD0-BEB090783E10}"/>
          </ac:spMkLst>
        </pc:spChg>
        <pc:picChg chg="add mod">
          <ac:chgData name="Vaibhav Mishra" userId="d64b60d9d0eefc84" providerId="LiveId" clId="{C9B200C7-944A-400B-8EC2-4FFE69530A6B}" dt="2025-05-31T12:36:43.976" v="1679" actId="1076"/>
          <ac:picMkLst>
            <pc:docMk/>
            <pc:sldMk cId="2020714826" sldId="282"/>
            <ac:picMk id="3" creationId="{D62DD7EF-8926-489F-18A2-D9D168B945C5}"/>
          </ac:picMkLst>
        </pc:picChg>
        <pc:picChg chg="add mod">
          <ac:chgData name="Vaibhav Mishra" userId="d64b60d9d0eefc84" providerId="LiveId" clId="{C9B200C7-944A-400B-8EC2-4FFE69530A6B}" dt="2025-05-31T12:39:36.705" v="1898" actId="1076"/>
          <ac:picMkLst>
            <pc:docMk/>
            <pc:sldMk cId="2020714826" sldId="282"/>
            <ac:picMk id="7" creationId="{026773ED-AD9D-89DE-83B5-40FDB44FF58F}"/>
          </ac:picMkLst>
        </pc:picChg>
        <pc:picChg chg="add mod">
          <ac:chgData name="Vaibhav Mishra" userId="d64b60d9d0eefc84" providerId="LiveId" clId="{C9B200C7-944A-400B-8EC2-4FFE69530A6B}" dt="2025-05-31T12:39:35.631" v="1897" actId="1076"/>
          <ac:picMkLst>
            <pc:docMk/>
            <pc:sldMk cId="2020714826" sldId="282"/>
            <ac:picMk id="10" creationId="{ADF666C7-6383-D036-CF55-718DEC74D292}"/>
          </ac:picMkLst>
        </pc:picChg>
      </pc:sldChg>
      <pc:sldChg chg="addSp delSp modSp add mod ord">
        <pc:chgData name="Vaibhav Mishra" userId="d64b60d9d0eefc84" providerId="LiveId" clId="{C9B200C7-944A-400B-8EC2-4FFE69530A6B}" dt="2025-05-31T13:02:18.159" v="2156" actId="1076"/>
        <pc:sldMkLst>
          <pc:docMk/>
          <pc:sldMk cId="2461704165" sldId="283"/>
        </pc:sldMkLst>
        <pc:spChg chg="add">
          <ac:chgData name="Vaibhav Mishra" userId="d64b60d9d0eefc84" providerId="LiveId" clId="{C9B200C7-944A-400B-8EC2-4FFE69530A6B}" dt="2025-05-31T12:54:51.360" v="2032"/>
          <ac:spMkLst>
            <pc:docMk/>
            <pc:sldMk cId="2461704165" sldId="283"/>
            <ac:spMk id="2" creationId="{C834D67C-7493-C348-5BDE-FBB1D202DDCF}"/>
          </ac:spMkLst>
        </pc:spChg>
        <pc:spChg chg="add">
          <ac:chgData name="Vaibhav Mishra" userId="d64b60d9d0eefc84" providerId="LiveId" clId="{C9B200C7-944A-400B-8EC2-4FFE69530A6B}" dt="2025-05-31T12:55:06.557" v="2036"/>
          <ac:spMkLst>
            <pc:docMk/>
            <pc:sldMk cId="2461704165" sldId="283"/>
            <ac:spMk id="5" creationId="{10821FB2-E134-1833-2BDE-07FBF40E1633}"/>
          </ac:spMkLst>
        </pc:spChg>
        <pc:spChg chg="add del mod">
          <ac:chgData name="Vaibhav Mishra" userId="d64b60d9d0eefc84" providerId="LiveId" clId="{C9B200C7-944A-400B-8EC2-4FFE69530A6B}" dt="2025-05-31T12:57:29.751" v="2081" actId="478"/>
          <ac:spMkLst>
            <pc:docMk/>
            <pc:sldMk cId="2461704165" sldId="283"/>
            <ac:spMk id="6" creationId="{72032C3B-B400-91CB-ECB0-EC1A99942565}"/>
          </ac:spMkLst>
        </pc:spChg>
        <pc:spChg chg="add del mod">
          <ac:chgData name="Vaibhav Mishra" userId="d64b60d9d0eefc84" providerId="LiveId" clId="{C9B200C7-944A-400B-8EC2-4FFE69530A6B}" dt="2025-05-31T12:55:48.988" v="2055" actId="14100"/>
          <ac:spMkLst>
            <pc:docMk/>
            <pc:sldMk cId="2461704165" sldId="283"/>
            <ac:spMk id="8" creationId="{4C65017B-CE4A-231A-15C6-43121C51826E}"/>
          </ac:spMkLst>
        </pc:spChg>
        <pc:spChg chg="mod">
          <ac:chgData name="Vaibhav Mishra" userId="d64b60d9d0eefc84" providerId="LiveId" clId="{C9B200C7-944A-400B-8EC2-4FFE69530A6B}" dt="2025-05-31T12:45:50.225" v="2007" actId="1076"/>
          <ac:spMkLst>
            <pc:docMk/>
            <pc:sldMk cId="2461704165" sldId="283"/>
            <ac:spMk id="9" creationId="{D2FF9F6A-0E1D-8DE4-8248-63BB78852097}"/>
          </ac:spMkLst>
        </pc:spChg>
        <pc:spChg chg="del">
          <ac:chgData name="Vaibhav Mishra" userId="d64b60d9d0eefc84" providerId="LiveId" clId="{C9B200C7-944A-400B-8EC2-4FFE69530A6B}" dt="2025-05-31T12:43:10.189" v="1992" actId="478"/>
          <ac:spMkLst>
            <pc:docMk/>
            <pc:sldMk cId="2461704165" sldId="283"/>
            <ac:spMk id="11" creationId="{E4833970-9D58-9F73-9793-BF015D2B7AF7}"/>
          </ac:spMkLst>
        </pc:spChg>
        <pc:spChg chg="del mod">
          <ac:chgData name="Vaibhav Mishra" userId="d64b60d9d0eefc84" providerId="LiveId" clId="{C9B200C7-944A-400B-8EC2-4FFE69530A6B}" dt="2025-05-31T12:43:07.461" v="1991" actId="478"/>
          <ac:spMkLst>
            <pc:docMk/>
            <pc:sldMk cId="2461704165" sldId="283"/>
            <ac:spMk id="12" creationId="{A6F9E28F-76BC-A54A-9462-1CFF88030187}"/>
          </ac:spMkLst>
        </pc:spChg>
        <pc:spChg chg="del">
          <ac:chgData name="Vaibhav Mishra" userId="d64b60d9d0eefc84" providerId="LiveId" clId="{C9B200C7-944A-400B-8EC2-4FFE69530A6B}" dt="2025-05-31T12:43:05.946" v="1990" actId="478"/>
          <ac:spMkLst>
            <pc:docMk/>
            <pc:sldMk cId="2461704165" sldId="283"/>
            <ac:spMk id="13" creationId="{71F62DED-7F6E-C127-5424-F857680225E4}"/>
          </ac:spMkLst>
        </pc:spChg>
        <pc:spChg chg="add">
          <ac:chgData name="Vaibhav Mishra" userId="d64b60d9d0eefc84" providerId="LiveId" clId="{C9B200C7-944A-400B-8EC2-4FFE69530A6B}" dt="2025-05-31T12:55:17.031" v="2038"/>
          <ac:spMkLst>
            <pc:docMk/>
            <pc:sldMk cId="2461704165" sldId="283"/>
            <ac:spMk id="14" creationId="{6B0F770A-8901-3192-2FBA-124C0DFA72B7}"/>
          </ac:spMkLst>
        </pc:spChg>
        <pc:spChg chg="del">
          <ac:chgData name="Vaibhav Mishra" userId="d64b60d9d0eefc84" providerId="LiveId" clId="{C9B200C7-944A-400B-8EC2-4FFE69530A6B}" dt="2025-05-31T12:43:11.606" v="1993" actId="478"/>
          <ac:spMkLst>
            <pc:docMk/>
            <pc:sldMk cId="2461704165" sldId="283"/>
            <ac:spMk id="15" creationId="{781BF115-0DB2-2D0C-69F0-F3D44F0D6DC2}"/>
          </ac:spMkLst>
        </pc:spChg>
        <pc:spChg chg="add">
          <ac:chgData name="Vaibhav Mishra" userId="d64b60d9d0eefc84" providerId="LiveId" clId="{C9B200C7-944A-400B-8EC2-4FFE69530A6B}" dt="2025-05-31T12:55:29.155" v="2042"/>
          <ac:spMkLst>
            <pc:docMk/>
            <pc:sldMk cId="2461704165" sldId="283"/>
            <ac:spMk id="16" creationId="{597B4ADB-2129-1E13-384A-A0DD928EA466}"/>
          </ac:spMkLst>
        </pc:spChg>
        <pc:spChg chg="add">
          <ac:chgData name="Vaibhav Mishra" userId="d64b60d9d0eefc84" providerId="LiveId" clId="{C9B200C7-944A-400B-8EC2-4FFE69530A6B}" dt="2025-05-31T12:55:29.155" v="2042"/>
          <ac:spMkLst>
            <pc:docMk/>
            <pc:sldMk cId="2461704165" sldId="283"/>
            <ac:spMk id="17" creationId="{CE81F3CC-2033-168A-A959-BB04153088F3}"/>
          </ac:spMkLst>
        </pc:spChg>
        <pc:spChg chg="add">
          <ac:chgData name="Vaibhav Mishra" userId="d64b60d9d0eefc84" providerId="LiveId" clId="{C9B200C7-944A-400B-8EC2-4FFE69530A6B}" dt="2025-05-31T12:55:29.155" v="2042"/>
          <ac:spMkLst>
            <pc:docMk/>
            <pc:sldMk cId="2461704165" sldId="283"/>
            <ac:spMk id="18" creationId="{41EE52E2-7C73-9F5D-6855-5C280CD4CDB7}"/>
          </ac:spMkLst>
        </pc:spChg>
        <pc:spChg chg="add">
          <ac:chgData name="Vaibhav Mishra" userId="d64b60d9d0eefc84" providerId="LiveId" clId="{C9B200C7-944A-400B-8EC2-4FFE69530A6B}" dt="2025-05-31T12:55:29.155" v="2042"/>
          <ac:spMkLst>
            <pc:docMk/>
            <pc:sldMk cId="2461704165" sldId="283"/>
            <ac:spMk id="19" creationId="{FE97223D-0098-6633-5C31-80754990D205}"/>
          </ac:spMkLst>
        </pc:spChg>
        <pc:spChg chg="add">
          <ac:chgData name="Vaibhav Mishra" userId="d64b60d9d0eefc84" providerId="LiveId" clId="{C9B200C7-944A-400B-8EC2-4FFE69530A6B}" dt="2025-05-31T12:55:29.155" v="2042"/>
          <ac:spMkLst>
            <pc:docMk/>
            <pc:sldMk cId="2461704165" sldId="283"/>
            <ac:spMk id="20" creationId="{5A97C478-1358-9A15-AF81-0917059229F2}"/>
          </ac:spMkLst>
        </pc:spChg>
        <pc:spChg chg="add">
          <ac:chgData name="Vaibhav Mishra" userId="d64b60d9d0eefc84" providerId="LiveId" clId="{C9B200C7-944A-400B-8EC2-4FFE69530A6B}" dt="2025-05-31T12:55:45.307" v="2051"/>
          <ac:spMkLst>
            <pc:docMk/>
            <pc:sldMk cId="2461704165" sldId="283"/>
            <ac:spMk id="21" creationId="{A0611F88-6B3A-C391-9781-0C5A8FBFDC9C}"/>
          </ac:spMkLst>
        </pc:spChg>
        <pc:spChg chg="add">
          <ac:chgData name="Vaibhav Mishra" userId="d64b60d9d0eefc84" providerId="LiveId" clId="{C9B200C7-944A-400B-8EC2-4FFE69530A6B}" dt="2025-05-31T12:55:45.307" v="2051"/>
          <ac:spMkLst>
            <pc:docMk/>
            <pc:sldMk cId="2461704165" sldId="283"/>
            <ac:spMk id="22" creationId="{669D4202-5EFF-238C-B6B8-67BA28492D6D}"/>
          </ac:spMkLst>
        </pc:spChg>
        <pc:spChg chg="add">
          <ac:chgData name="Vaibhav Mishra" userId="d64b60d9d0eefc84" providerId="LiveId" clId="{C9B200C7-944A-400B-8EC2-4FFE69530A6B}" dt="2025-05-31T12:55:45.307" v="2051"/>
          <ac:spMkLst>
            <pc:docMk/>
            <pc:sldMk cId="2461704165" sldId="283"/>
            <ac:spMk id="23" creationId="{912A3D47-AD5F-3292-408F-CA7AA1D9D097}"/>
          </ac:spMkLst>
        </pc:spChg>
        <pc:spChg chg="add">
          <ac:chgData name="Vaibhav Mishra" userId="d64b60d9d0eefc84" providerId="LiveId" clId="{C9B200C7-944A-400B-8EC2-4FFE69530A6B}" dt="2025-05-31T12:55:45.307" v="2051"/>
          <ac:spMkLst>
            <pc:docMk/>
            <pc:sldMk cId="2461704165" sldId="283"/>
            <ac:spMk id="24" creationId="{E1AD7F00-17BC-B9AE-4D83-222981F7BA68}"/>
          </ac:spMkLst>
        </pc:spChg>
        <pc:spChg chg="add">
          <ac:chgData name="Vaibhav Mishra" userId="d64b60d9d0eefc84" providerId="LiveId" clId="{C9B200C7-944A-400B-8EC2-4FFE69530A6B}" dt="2025-05-31T12:55:45.307" v="2051"/>
          <ac:spMkLst>
            <pc:docMk/>
            <pc:sldMk cId="2461704165" sldId="283"/>
            <ac:spMk id="25" creationId="{BBDC7AF7-D988-7418-FDC2-624F927CB4C5}"/>
          </ac:spMkLst>
        </pc:spChg>
        <pc:spChg chg="add">
          <ac:chgData name="Vaibhav Mishra" userId="d64b60d9d0eefc84" providerId="LiveId" clId="{C9B200C7-944A-400B-8EC2-4FFE69530A6B}" dt="2025-05-31T12:56:19.182" v="2060"/>
          <ac:spMkLst>
            <pc:docMk/>
            <pc:sldMk cId="2461704165" sldId="283"/>
            <ac:spMk id="26" creationId="{DCE93F8E-88AB-A37D-6A0F-C0F017C241D3}"/>
          </ac:spMkLst>
        </pc:spChg>
        <pc:spChg chg="add">
          <ac:chgData name="Vaibhav Mishra" userId="d64b60d9d0eefc84" providerId="LiveId" clId="{C9B200C7-944A-400B-8EC2-4FFE69530A6B}" dt="2025-05-31T12:56:40.475" v="2066"/>
          <ac:spMkLst>
            <pc:docMk/>
            <pc:sldMk cId="2461704165" sldId="283"/>
            <ac:spMk id="27" creationId="{5FADE13D-1B87-E1A2-9E2D-C23C4D262B1C}"/>
          </ac:spMkLst>
        </pc:spChg>
        <pc:spChg chg="add del mod">
          <ac:chgData name="Vaibhav Mishra" userId="d64b60d9d0eefc84" providerId="LiveId" clId="{C9B200C7-944A-400B-8EC2-4FFE69530A6B}" dt="2025-05-31T12:57:57.917" v="2092" actId="478"/>
          <ac:spMkLst>
            <pc:docMk/>
            <pc:sldMk cId="2461704165" sldId="283"/>
            <ac:spMk id="28" creationId="{D8D19F8E-09DC-CF02-84CE-6E8FB66A2C29}"/>
          </ac:spMkLst>
        </pc:spChg>
        <pc:spChg chg="add mod">
          <ac:chgData name="Vaibhav Mishra" userId="d64b60d9d0eefc84" providerId="LiveId" clId="{C9B200C7-944A-400B-8EC2-4FFE69530A6B}" dt="2025-05-31T13:02:03.189" v="2152" actId="20577"/>
          <ac:spMkLst>
            <pc:docMk/>
            <pc:sldMk cId="2461704165" sldId="283"/>
            <ac:spMk id="29" creationId="{59DB86DF-FB06-1489-FCF2-FCD40BABE438}"/>
          </ac:spMkLst>
        </pc:spChg>
        <pc:spChg chg="add mod">
          <ac:chgData name="Vaibhav Mishra" userId="d64b60d9d0eefc84" providerId="LiveId" clId="{C9B200C7-944A-400B-8EC2-4FFE69530A6B}" dt="2025-05-31T13:02:18.159" v="2156" actId="1076"/>
          <ac:spMkLst>
            <pc:docMk/>
            <pc:sldMk cId="2461704165" sldId="283"/>
            <ac:spMk id="31" creationId="{5B444766-E856-EF74-7805-50FBAC00F880}"/>
          </ac:spMkLst>
        </pc:spChg>
        <pc:picChg chg="del">
          <ac:chgData name="Vaibhav Mishra" userId="d64b60d9d0eefc84" providerId="LiveId" clId="{C9B200C7-944A-400B-8EC2-4FFE69530A6B}" dt="2025-05-31T12:43:02.928" v="1986" actId="478"/>
          <ac:picMkLst>
            <pc:docMk/>
            <pc:sldMk cId="2461704165" sldId="283"/>
            <ac:picMk id="3" creationId="{B9436AA0-047A-5A72-84A1-9AFF0AE79C92}"/>
          </ac:picMkLst>
        </pc:picChg>
        <pc:picChg chg="del">
          <ac:chgData name="Vaibhav Mishra" userId="d64b60d9d0eefc84" providerId="LiveId" clId="{C9B200C7-944A-400B-8EC2-4FFE69530A6B}" dt="2025-05-31T12:43:04.496" v="1988" actId="478"/>
          <ac:picMkLst>
            <pc:docMk/>
            <pc:sldMk cId="2461704165" sldId="283"/>
            <ac:picMk id="7" creationId="{DBAEEF1B-63B5-9561-F65A-BC4D8AC6B7C1}"/>
          </ac:picMkLst>
        </pc:picChg>
        <pc:picChg chg="del">
          <ac:chgData name="Vaibhav Mishra" userId="d64b60d9d0eefc84" providerId="LiveId" clId="{C9B200C7-944A-400B-8EC2-4FFE69530A6B}" dt="2025-05-31T12:43:03.478" v="1987" actId="478"/>
          <ac:picMkLst>
            <pc:docMk/>
            <pc:sldMk cId="2461704165" sldId="283"/>
            <ac:picMk id="10" creationId="{2F4996A6-09AF-8721-A387-24E167CA190D}"/>
          </ac:picMkLst>
        </pc:picChg>
        <pc:picChg chg="add mod">
          <ac:chgData name="Vaibhav Mishra" userId="d64b60d9d0eefc84" providerId="LiveId" clId="{C9B200C7-944A-400B-8EC2-4FFE69530A6B}" dt="2025-05-31T13:02:06.084" v="2153" actId="1076"/>
          <ac:picMkLst>
            <pc:docMk/>
            <pc:sldMk cId="2461704165" sldId="283"/>
            <ac:picMk id="1043" creationId="{B3B73669-B34D-C5BC-1356-6E34CB5DA2A8}"/>
          </ac:picMkLst>
        </pc:picChg>
      </pc:sldChg>
      <pc:sldChg chg="addSp delSp modSp add del mod">
        <pc:chgData name="Vaibhav Mishra" userId="d64b60d9d0eefc84" providerId="LiveId" clId="{C9B200C7-944A-400B-8EC2-4FFE69530A6B}" dt="2025-05-31T13:38:37.765" v="2283" actId="1076"/>
        <pc:sldMkLst>
          <pc:docMk/>
          <pc:sldMk cId="632500304" sldId="284"/>
        </pc:sldMkLst>
        <pc:spChg chg="mod topLvl">
          <ac:chgData name="Vaibhav Mishra" userId="d64b60d9d0eefc84" providerId="LiveId" clId="{C9B200C7-944A-400B-8EC2-4FFE69530A6B}" dt="2025-05-31T13:31:46.984" v="2270" actId="1076"/>
          <ac:spMkLst>
            <pc:docMk/>
            <pc:sldMk cId="632500304" sldId="284"/>
            <ac:spMk id="6" creationId="{A704033F-ECE8-30DF-DB86-4D3C949A0B21}"/>
          </ac:spMkLst>
        </pc:spChg>
        <pc:spChg chg="mod topLvl">
          <ac:chgData name="Vaibhav Mishra" userId="d64b60d9d0eefc84" providerId="LiveId" clId="{C9B200C7-944A-400B-8EC2-4FFE69530A6B}" dt="2025-05-31T13:29:40.504" v="2217" actId="1076"/>
          <ac:spMkLst>
            <pc:docMk/>
            <pc:sldMk cId="632500304" sldId="284"/>
            <ac:spMk id="7" creationId="{A7E53F98-0081-1A4F-EF0E-9535A070DF28}"/>
          </ac:spMkLst>
        </pc:spChg>
        <pc:spChg chg="add mod">
          <ac:chgData name="Vaibhav Mishra" userId="d64b60d9d0eefc84" providerId="LiveId" clId="{C9B200C7-944A-400B-8EC2-4FFE69530A6B}" dt="2025-05-31T13:38:37.765" v="2283" actId="1076"/>
          <ac:spMkLst>
            <pc:docMk/>
            <pc:sldMk cId="632500304" sldId="284"/>
            <ac:spMk id="9" creationId="{C510F76F-0A9C-23E7-A1A8-8F98D247EACA}"/>
          </ac:spMkLst>
        </pc:spChg>
        <pc:grpChg chg="mod">
          <ac:chgData name="Vaibhav Mishra" userId="d64b60d9d0eefc84" providerId="LiveId" clId="{C9B200C7-944A-400B-8EC2-4FFE69530A6B}" dt="2025-05-31T13:29:38.443" v="2216" actId="1076"/>
          <ac:grpSpMkLst>
            <pc:docMk/>
            <pc:sldMk cId="632500304" sldId="284"/>
            <ac:grpSpMk id="2" creationId="{BB3716FF-F842-2DC3-EFEC-5BAAA1FA07CC}"/>
          </ac:grpSpMkLst>
        </pc:grpChg>
        <pc:grpChg chg="add del mod">
          <ac:chgData name="Vaibhav Mishra" userId="d64b60d9d0eefc84" providerId="LiveId" clId="{C9B200C7-944A-400B-8EC2-4FFE69530A6B}" dt="2025-05-31T13:29:01.071" v="2202" actId="165"/>
          <ac:grpSpMkLst>
            <pc:docMk/>
            <pc:sldMk cId="632500304" sldId="284"/>
            <ac:grpSpMk id="5" creationId="{F7DF9AAA-0466-C58A-E762-EF1F04A59480}"/>
          </ac:grpSpMkLst>
        </pc:grpChg>
      </pc:sldChg>
      <pc:sldChg chg="addSp delSp modSp add mod">
        <pc:chgData name="Vaibhav Mishra" userId="d64b60d9d0eefc84" providerId="LiveId" clId="{C9B200C7-944A-400B-8EC2-4FFE69530A6B}" dt="2025-05-31T13:57:37.157" v="2456" actId="1076"/>
        <pc:sldMkLst>
          <pc:docMk/>
          <pc:sldMk cId="2649301477" sldId="285"/>
        </pc:sldMkLst>
        <pc:spChg chg="del mod">
          <ac:chgData name="Vaibhav Mishra" userId="d64b60d9d0eefc84" providerId="LiveId" clId="{C9B200C7-944A-400B-8EC2-4FFE69530A6B}" dt="2025-05-31T13:52:25.359" v="2329" actId="478"/>
          <ac:spMkLst>
            <pc:docMk/>
            <pc:sldMk cId="2649301477" sldId="285"/>
            <ac:spMk id="6" creationId="{E3AA5490-0144-A8B9-22D6-BC31B8FC9D9D}"/>
          </ac:spMkLst>
        </pc:spChg>
        <pc:spChg chg="mod">
          <ac:chgData name="Vaibhav Mishra" userId="d64b60d9d0eefc84" providerId="LiveId" clId="{C9B200C7-944A-400B-8EC2-4FFE69530A6B}" dt="2025-05-31T13:51:55.284" v="2323" actId="404"/>
          <ac:spMkLst>
            <pc:docMk/>
            <pc:sldMk cId="2649301477" sldId="285"/>
            <ac:spMk id="7" creationId="{AA58E98B-0401-0576-D4B9-DC41AC1BDEEB}"/>
          </ac:spMkLst>
        </pc:spChg>
        <pc:spChg chg="add del mod">
          <ac:chgData name="Vaibhav Mishra" userId="d64b60d9d0eefc84" providerId="LiveId" clId="{C9B200C7-944A-400B-8EC2-4FFE69530A6B}" dt="2025-05-31T13:52:23.794" v="2328" actId="478"/>
          <ac:spMkLst>
            <pc:docMk/>
            <pc:sldMk cId="2649301477" sldId="285"/>
            <ac:spMk id="8" creationId="{9046AAF9-F8AB-3313-9CBD-C83CFE143250}"/>
          </ac:spMkLst>
        </pc:spChg>
        <pc:spChg chg="mod">
          <ac:chgData name="Vaibhav Mishra" userId="d64b60d9d0eefc84" providerId="LiveId" clId="{C9B200C7-944A-400B-8EC2-4FFE69530A6B}" dt="2025-05-31T13:57:37.157" v="2456" actId="1076"/>
          <ac:spMkLst>
            <pc:docMk/>
            <pc:sldMk cId="2649301477" sldId="285"/>
            <ac:spMk id="9" creationId="{AA8D423F-6B85-6CAA-D7F4-B67A8706FEF5}"/>
          </ac:spMkLst>
        </pc:spChg>
        <pc:spChg chg="add mod">
          <ac:chgData name="Vaibhav Mishra" userId="d64b60d9d0eefc84" providerId="LiveId" clId="{C9B200C7-944A-400B-8EC2-4FFE69530A6B}" dt="2025-05-31T13:57:05.012" v="2449" actId="14100"/>
          <ac:spMkLst>
            <pc:docMk/>
            <pc:sldMk cId="2649301477" sldId="285"/>
            <ac:spMk id="12" creationId="{2B62B876-F16C-4360-C820-52B87B57282F}"/>
          </ac:spMkLst>
        </pc:spChg>
        <pc:spChg chg="add mod">
          <ac:chgData name="Vaibhav Mishra" userId="d64b60d9d0eefc84" providerId="LiveId" clId="{C9B200C7-944A-400B-8EC2-4FFE69530A6B}" dt="2025-05-31T13:57:25.005" v="2455" actId="1076"/>
          <ac:spMkLst>
            <pc:docMk/>
            <pc:sldMk cId="2649301477" sldId="285"/>
            <ac:spMk id="14" creationId="{E92BB368-ADAC-3E13-4F07-03AEF23D46FA}"/>
          </ac:spMkLst>
        </pc:spChg>
        <pc:graphicFrameChg chg="add del mod modGraphic">
          <ac:chgData name="Vaibhav Mishra" userId="d64b60d9d0eefc84" providerId="LiveId" clId="{C9B200C7-944A-400B-8EC2-4FFE69530A6B}" dt="2025-05-31T13:52:16.998" v="2325" actId="478"/>
          <ac:graphicFrameMkLst>
            <pc:docMk/>
            <pc:sldMk cId="2649301477" sldId="285"/>
            <ac:graphicFrameMk id="5" creationId="{7EADA04E-0F33-CD53-D7CD-AB7321B71AFE}"/>
          </ac:graphicFrameMkLst>
        </pc:graphicFrameChg>
        <pc:graphicFrameChg chg="add del mod modGraphic">
          <ac:chgData name="Vaibhav Mishra" userId="d64b60d9d0eefc84" providerId="LiveId" clId="{C9B200C7-944A-400B-8EC2-4FFE69530A6B}" dt="2025-05-31T13:52:21.322" v="2326" actId="478"/>
          <ac:graphicFrameMkLst>
            <pc:docMk/>
            <pc:sldMk cId="2649301477" sldId="285"/>
            <ac:graphicFrameMk id="10" creationId="{AF575DE1-76FF-A564-8490-F626563CCE33}"/>
          </ac:graphicFrameMkLst>
        </pc:graphicFrameChg>
      </pc:sldChg>
      <pc:sldChg chg="addSp delSp modSp add mod">
        <pc:chgData name="Vaibhav Mishra" userId="d64b60d9d0eefc84" providerId="LiveId" clId="{C9B200C7-944A-400B-8EC2-4FFE69530A6B}" dt="2025-05-31T14:00:38.911" v="2487" actId="21"/>
        <pc:sldMkLst>
          <pc:docMk/>
          <pc:sldMk cId="2629548412" sldId="286"/>
        </pc:sldMkLst>
        <pc:spChg chg="mod">
          <ac:chgData name="Vaibhav Mishra" userId="d64b60d9d0eefc84" providerId="LiveId" clId="{C9B200C7-944A-400B-8EC2-4FFE69530A6B}" dt="2025-05-31T13:58:10.277" v="2467" actId="1076"/>
          <ac:spMkLst>
            <pc:docMk/>
            <pc:sldMk cId="2629548412" sldId="286"/>
            <ac:spMk id="9" creationId="{1B1EF072-E701-212A-F6AB-9B3E91E1E88C}"/>
          </ac:spMkLst>
        </pc:spChg>
        <pc:spChg chg="add del">
          <ac:chgData name="Vaibhav Mishra" userId="d64b60d9d0eefc84" providerId="LiveId" clId="{C9B200C7-944A-400B-8EC2-4FFE69530A6B}" dt="2025-05-31T14:00:38.911" v="2487" actId="21"/>
          <ac:spMkLst>
            <pc:docMk/>
            <pc:sldMk cId="2629548412" sldId="286"/>
            <ac:spMk id="12" creationId="{44D1AFB8-A488-FA71-6D71-CE366A58594F}"/>
          </ac:spMkLst>
        </pc:spChg>
        <pc:graphicFrameChg chg="mod modGraphic">
          <ac:chgData name="Vaibhav Mishra" userId="d64b60d9d0eefc84" providerId="LiveId" clId="{C9B200C7-944A-400B-8EC2-4FFE69530A6B}" dt="2025-05-31T14:00:33.106" v="2486" actId="1076"/>
          <ac:graphicFrameMkLst>
            <pc:docMk/>
            <pc:sldMk cId="2629548412" sldId="286"/>
            <ac:graphicFrameMk id="5" creationId="{DD9C9B9D-5C3B-E462-8219-8CDFF0F357FE}"/>
          </ac:graphicFrameMkLst>
        </pc:graphicFrameChg>
        <pc:graphicFrameChg chg="modGraphic">
          <ac:chgData name="Vaibhav Mishra" userId="d64b60d9d0eefc84" providerId="LiveId" clId="{C9B200C7-944A-400B-8EC2-4FFE69530A6B}" dt="2025-05-31T13:58:07.115" v="2466" actId="14100"/>
          <ac:graphicFrameMkLst>
            <pc:docMk/>
            <pc:sldMk cId="2629548412" sldId="286"/>
            <ac:graphicFrameMk id="10" creationId="{52E82C06-DDF0-34F8-8F93-564CCACA73D5}"/>
          </ac:graphicFrameMkLst>
        </pc:graphicFrameChg>
      </pc:sldChg>
      <pc:sldChg chg="addSp modSp add mod ord">
        <pc:chgData name="Vaibhav Mishra" userId="d64b60d9d0eefc84" providerId="LiveId" clId="{C9B200C7-944A-400B-8EC2-4FFE69530A6B}" dt="2025-05-31T14:05:55.724" v="2540" actId="1076"/>
        <pc:sldMkLst>
          <pc:docMk/>
          <pc:sldMk cId="3855155616" sldId="287"/>
        </pc:sldMkLst>
        <pc:spChg chg="add mod">
          <ac:chgData name="Vaibhav Mishra" userId="d64b60d9d0eefc84" providerId="LiveId" clId="{C9B200C7-944A-400B-8EC2-4FFE69530A6B}" dt="2025-05-31T14:05:55.724" v="2540" actId="1076"/>
          <ac:spMkLst>
            <pc:docMk/>
            <pc:sldMk cId="3855155616" sldId="287"/>
            <ac:spMk id="5" creationId="{44D1AFB8-A488-FA71-6D71-CE366A58594F}"/>
          </ac:spMkLst>
        </pc:spChg>
        <pc:spChg chg="mod">
          <ac:chgData name="Vaibhav Mishra" userId="d64b60d9d0eefc84" providerId="LiveId" clId="{C9B200C7-944A-400B-8EC2-4FFE69530A6B}" dt="2025-05-31T14:05:51.457" v="2539" actId="1076"/>
          <ac:spMkLst>
            <pc:docMk/>
            <pc:sldMk cId="3855155616" sldId="287"/>
            <ac:spMk id="9" creationId="{DAB2D281-10F1-22CC-0684-01F47B4729ED}"/>
          </ac:spMkLst>
        </pc:spChg>
        <pc:spChg chg="mod">
          <ac:chgData name="Vaibhav Mishra" userId="d64b60d9d0eefc84" providerId="LiveId" clId="{C9B200C7-944A-400B-8EC2-4FFE69530A6B}" dt="2025-05-31T14:01:27.657" v="2497" actId="12"/>
          <ac:spMkLst>
            <pc:docMk/>
            <pc:sldMk cId="3855155616" sldId="287"/>
            <ac:spMk id="12" creationId="{7CC04EF8-AEE2-B7A6-87DA-379C27433FDF}"/>
          </ac:spMkLst>
        </pc:spChg>
        <pc:spChg chg="mod">
          <ac:chgData name="Vaibhav Mishra" userId="d64b60d9d0eefc84" providerId="LiveId" clId="{C9B200C7-944A-400B-8EC2-4FFE69530A6B}" dt="2025-05-31T14:02:15.944" v="2507" actId="1076"/>
          <ac:spMkLst>
            <pc:docMk/>
            <pc:sldMk cId="3855155616" sldId="287"/>
            <ac:spMk id="14" creationId="{3F0405DF-802E-7CCF-FDF3-621AF59AB7EE}"/>
          </ac:spMkLst>
        </pc:spChg>
        <pc:cxnChg chg="add mod">
          <ac:chgData name="Vaibhav Mishra" userId="d64b60d9d0eefc84" providerId="LiveId" clId="{C9B200C7-944A-400B-8EC2-4FFE69530A6B}" dt="2025-05-31T14:04:30.752" v="2530" actId="14100"/>
          <ac:cxnSpMkLst>
            <pc:docMk/>
            <pc:sldMk cId="3855155616" sldId="287"/>
            <ac:cxnSpMk id="8" creationId="{27C3FC83-A5D2-E971-571D-9F28C8A4597E}"/>
          </ac:cxnSpMkLst>
        </pc:cxnChg>
        <pc:cxnChg chg="add mod">
          <ac:chgData name="Vaibhav Mishra" userId="d64b60d9d0eefc84" providerId="LiveId" clId="{C9B200C7-944A-400B-8EC2-4FFE69530A6B}" dt="2025-05-31T14:04:22.335" v="2527" actId="14100"/>
          <ac:cxnSpMkLst>
            <pc:docMk/>
            <pc:sldMk cId="3855155616" sldId="287"/>
            <ac:cxnSpMk id="10" creationId="{021C2BA1-ACC3-B8D9-01FE-A10360AA693F}"/>
          </ac:cxnSpMkLst>
        </pc:cxnChg>
      </pc:sldChg>
      <pc:sldChg chg="addSp delSp modSp add mod ord">
        <pc:chgData name="Vaibhav Mishra" userId="d64b60d9d0eefc84" providerId="LiveId" clId="{C9B200C7-944A-400B-8EC2-4FFE69530A6B}" dt="2025-05-31T14:46:45.442" v="2938"/>
        <pc:sldMkLst>
          <pc:docMk/>
          <pc:sldMk cId="1730584741" sldId="288"/>
        </pc:sldMkLst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5" creationId="{7CF92837-2D9C-9A43-6C15-A5ED3A27D0CF}"/>
          </ac:spMkLst>
        </pc:spChg>
        <pc:spChg chg="add del mod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" creationId="{44664F55-F2AF-A36E-4830-53764EAC8BCC}"/>
          </ac:spMkLst>
        </pc:spChg>
        <pc:spChg chg="mod">
          <ac:chgData name="Vaibhav Mishra" userId="d64b60d9d0eefc84" providerId="LiveId" clId="{C9B200C7-944A-400B-8EC2-4FFE69530A6B}" dt="2025-05-31T14:09:06.276" v="2585" actId="20577"/>
          <ac:spMkLst>
            <pc:docMk/>
            <pc:sldMk cId="1730584741" sldId="288"/>
            <ac:spMk id="7" creationId="{AF5242A1-2EA9-B9B8-5978-7D27209FE9B1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8" creationId="{6364DC73-6699-2280-D31D-5C9402B49B6A}"/>
          </ac:spMkLst>
        </pc:spChg>
        <pc:spChg chg="add del">
          <ac:chgData name="Vaibhav Mishra" userId="d64b60d9d0eefc84" providerId="LiveId" clId="{C9B200C7-944A-400B-8EC2-4FFE69530A6B}" dt="2025-05-31T14:09:10.392" v="2586" actId="478"/>
          <ac:spMkLst>
            <pc:docMk/>
            <pc:sldMk cId="1730584741" sldId="288"/>
            <ac:spMk id="9" creationId="{CEA9D479-2D39-0E37-AF4D-5E08D1033184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0" creationId="{2D7CE476-6937-9A5D-A0C1-E3CB058E5C17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1" creationId="{A57B79F1-6A9C-423C-7EDE-7900A7776A75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2" creationId="{AD3E2CEB-3834-6AAA-975A-B7DB3B1CABBD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3" creationId="{0930B155-D38D-6751-A39B-CE64AC64E612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4" creationId="{FF4773E0-C6AD-038B-CBFC-99E8DA67456B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6" creationId="{72F728D2-5BC7-D59B-590B-B8482A569399}"/>
          </ac:spMkLst>
        </pc:spChg>
        <pc:spChg chg="add">
          <ac:chgData name="Vaibhav Mishra" userId="d64b60d9d0eefc84" providerId="LiveId" clId="{C9B200C7-944A-400B-8EC2-4FFE69530A6B}" dt="2025-05-31T14:07:12.890" v="2546"/>
          <ac:spMkLst>
            <pc:docMk/>
            <pc:sldMk cId="1730584741" sldId="288"/>
            <ac:spMk id="18" creationId="{5EA38639-E4CC-8777-452B-243FC9BDAC0E}"/>
          </ac:spMkLst>
        </pc:spChg>
        <pc:spChg chg="add mod">
          <ac:chgData name="Vaibhav Mishra" userId="d64b60d9d0eefc84" providerId="LiveId" clId="{C9B200C7-944A-400B-8EC2-4FFE69530A6B}" dt="2025-05-31T14:07:17.533" v="2548" actId="1076"/>
          <ac:spMkLst>
            <pc:docMk/>
            <pc:sldMk cId="1730584741" sldId="288"/>
            <ac:spMk id="20" creationId="{7956E6EF-AAD1-75BC-45E9-1D6132A7A47A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1" creationId="{4653852E-65BC-A01C-9463-40C24858C7CE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2" creationId="{EED229D4-CA94-D52C-CA9A-0C284D00C936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4" creationId="{6E32A120-D1FE-DC7D-B8AF-BE03DA23EBFF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6" creationId="{80B5CD7E-F186-A84D-6EA9-1F79A9C40FE4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7" creationId="{7B998450-3A2B-B15C-EA37-02A0BDBF44E1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8" creationId="{5E062B1B-A78B-31F6-83FD-3B3D104FCC54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29" creationId="{AB619AF5-83E1-B2BE-858B-2861266695C5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30" creationId="{83C23946-9F59-5A35-DFB8-A286466ED723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31" creationId="{48CDCD95-0742-8A88-2C68-DC6FB09C8B68}"/>
          </ac:spMkLst>
        </pc:spChg>
        <pc:spChg chg="add">
          <ac:chgData name="Vaibhav Mishra" userId="d64b60d9d0eefc84" providerId="LiveId" clId="{C9B200C7-944A-400B-8EC2-4FFE69530A6B}" dt="2025-05-31T14:07:24.915" v="2552"/>
          <ac:spMkLst>
            <pc:docMk/>
            <pc:sldMk cId="1730584741" sldId="288"/>
            <ac:spMk id="33" creationId="{B4A668D8-F11E-0936-9984-3B7CBF202643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34" creationId="{9F45B6A9-38C2-AA84-709D-8A6697153B89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35" creationId="{CD94FD8A-4F40-69FE-9DD8-63CB51D2CA14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36" creationId="{DEED421B-5531-28A6-1B65-1FA47D806607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37" creationId="{73B62DFC-0116-3242-967E-AFA8B4297C30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39" creationId="{E78C7321-28E8-F496-4B5E-A5FDDB132EB7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40" creationId="{9E89E2D2-F869-A907-EFC9-D795D68FF777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41" creationId="{7CD25E79-E02E-9FEF-B6D8-7D21C8887018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42" creationId="{599BA454-F5EC-0D89-9F95-C170AEAA921A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43" creationId="{CD354A96-87E5-2673-A7EA-48A3470A96F6}"/>
          </ac:spMkLst>
        </pc:spChg>
        <pc:spChg chg="add mod">
          <ac:chgData name="Vaibhav Mishra" userId="d64b60d9d0eefc84" providerId="LiveId" clId="{C9B200C7-944A-400B-8EC2-4FFE69530A6B}" dt="2025-05-31T14:07:36.734" v="2553"/>
          <ac:spMkLst>
            <pc:docMk/>
            <pc:sldMk cId="1730584741" sldId="288"/>
            <ac:spMk id="44" creationId="{054FB6EC-9900-8A06-CBC7-EC5C2F54AF2B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47" creationId="{E7A9900A-FF09-8CA6-EC56-1CC903A53FD7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48" creationId="{183DA3BD-CE91-2DF1-291A-A869561E73E3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49" creationId="{7FA87BE2-B9FA-E4CC-E5D1-BAE140F83AAC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0" creationId="{ABCEFD26-65D9-9C5A-7764-A69CFC0529B3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3" creationId="{C07CEDBB-C951-D72C-EA1B-66A0894B32D6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4" creationId="{3B28DDA0-FFC3-443F-069B-13497C804802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5" creationId="{AB2ACB75-683C-6B81-75E1-C9CCF90FE317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6" creationId="{1022C07D-C9C7-78E7-107A-7A0BBB04FDC0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7" creationId="{94F8C8A4-3521-5A2B-890C-8E9038BCFCB6}"/>
          </ac:spMkLst>
        </pc:spChg>
        <pc:spChg chg="add mod">
          <ac:chgData name="Vaibhav Mishra" userId="d64b60d9d0eefc84" providerId="LiveId" clId="{C9B200C7-944A-400B-8EC2-4FFE69530A6B}" dt="2025-05-31T14:07:51.170" v="2576"/>
          <ac:spMkLst>
            <pc:docMk/>
            <pc:sldMk cId="1730584741" sldId="288"/>
            <ac:spMk id="58" creationId="{F3DEE887-1F3E-46BE-63F6-8891A1E6D463}"/>
          </ac:spMkLst>
        </pc:spChg>
        <pc:spChg chg="mod">
          <ac:chgData name="Vaibhav Mishra" userId="d64b60d9d0eefc84" providerId="LiveId" clId="{C9B200C7-944A-400B-8EC2-4FFE69530A6B}" dt="2025-05-31T14:08:06.691" v="2579" actId="21"/>
          <ac:spMkLst>
            <pc:docMk/>
            <pc:sldMk cId="1730584741" sldId="288"/>
            <ac:spMk id="59" creationId="{07E5A2DB-B57C-1B90-8A9D-63087DD636FF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0" creationId="{CC1B8676-489E-13DC-82B4-E17D1D27637B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1" creationId="{35742E99-73B6-FD63-41C9-9124BE8AEED0}"/>
          </ac:spMkLst>
        </pc:spChg>
        <pc:spChg chg="add">
          <ac:chgData name="Vaibhav Mishra" userId="d64b60d9d0eefc84" providerId="LiveId" clId="{C9B200C7-944A-400B-8EC2-4FFE69530A6B}" dt="2025-05-31T14:08:21.819" v="2582"/>
          <ac:spMkLst>
            <pc:docMk/>
            <pc:sldMk cId="1730584741" sldId="288"/>
            <ac:spMk id="62" creationId="{7E54D07D-0C77-01EA-C2F3-8EB2DB37C472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3" creationId="{47E72285-A5D3-C16A-EE60-79FF7F02E240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4" creationId="{95A1BE3D-6449-55E3-283A-532FA438F169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5" creationId="{595AA170-CADF-475A-177D-F418905B11A0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6" creationId="{23AAB2DB-CBEC-27E7-988C-71DADDA7AA10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7" creationId="{40588C8D-A62B-E0E0-532D-3DC99FD404C6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69" creationId="{E93CD2B3-F4E1-CBB5-22C3-A35005F180EC}"/>
          </ac:spMkLst>
        </pc:spChg>
        <pc:spChg chg="add del">
          <ac:chgData name="Vaibhav Mishra" userId="d64b60d9d0eefc84" providerId="LiveId" clId="{C9B200C7-944A-400B-8EC2-4FFE69530A6B}" dt="2025-05-31T14:08:24.501" v="2583" actId="478"/>
          <ac:spMkLst>
            <pc:docMk/>
            <pc:sldMk cId="1730584741" sldId="288"/>
            <ac:spMk id="70" creationId="{0CB2FB74-2951-D7A3-512F-0B5B8A3D193E}"/>
          </ac:spMkLst>
        </pc:spChg>
        <pc:spChg chg="add mod">
          <ac:chgData name="Vaibhav Mishra" userId="d64b60d9d0eefc84" providerId="LiveId" clId="{C9B200C7-944A-400B-8EC2-4FFE69530A6B}" dt="2025-05-31T14:15:07.608" v="2705" actId="1076"/>
          <ac:spMkLst>
            <pc:docMk/>
            <pc:sldMk cId="1730584741" sldId="288"/>
            <ac:spMk id="71" creationId="{360740F7-F8F4-59A6-B397-2D6241A55BE6}"/>
          </ac:spMkLst>
        </pc:spChg>
        <pc:spChg chg="add mod">
          <ac:chgData name="Vaibhav Mishra" userId="d64b60d9d0eefc84" providerId="LiveId" clId="{C9B200C7-944A-400B-8EC2-4FFE69530A6B}" dt="2025-05-31T14:15:10.437" v="2706" actId="1076"/>
          <ac:spMkLst>
            <pc:docMk/>
            <pc:sldMk cId="1730584741" sldId="288"/>
            <ac:spMk id="72" creationId="{B6D06BE2-3E95-E21A-46F6-F327C9A4283A}"/>
          </ac:spMkLst>
        </pc:spChg>
        <pc:spChg chg="add mod">
          <ac:chgData name="Vaibhav Mishra" userId="d64b60d9d0eefc84" providerId="LiveId" clId="{C9B200C7-944A-400B-8EC2-4FFE69530A6B}" dt="2025-05-31T14:13:41.952" v="2686" actId="14100"/>
          <ac:spMkLst>
            <pc:docMk/>
            <pc:sldMk cId="1730584741" sldId="288"/>
            <ac:spMk id="73" creationId="{2A011CCD-DD93-2810-271B-3DAFFC0D3A39}"/>
          </ac:spMkLst>
        </pc:spChg>
        <pc:spChg chg="add mod">
          <ac:chgData name="Vaibhav Mishra" userId="d64b60d9d0eefc84" providerId="LiveId" clId="{C9B200C7-944A-400B-8EC2-4FFE69530A6B}" dt="2025-05-31T14:15:02.028" v="2704" actId="1076"/>
          <ac:spMkLst>
            <pc:docMk/>
            <pc:sldMk cId="1730584741" sldId="288"/>
            <ac:spMk id="74" creationId="{3C18D85B-4AF6-E7C1-F997-4687C9D117DB}"/>
          </ac:spMkLst>
        </pc:spChg>
        <pc:spChg chg="add mod">
          <ac:chgData name="Vaibhav Mishra" userId="d64b60d9d0eefc84" providerId="LiveId" clId="{C9B200C7-944A-400B-8EC2-4FFE69530A6B}" dt="2025-05-31T14:14:58.320" v="2703" actId="1076"/>
          <ac:spMkLst>
            <pc:docMk/>
            <pc:sldMk cId="1730584741" sldId="288"/>
            <ac:spMk id="75" creationId="{02063614-C38D-3C51-7623-8F4F6B0FABA6}"/>
          </ac:spMkLst>
        </pc:spChg>
      </pc:sldChg>
      <pc:sldChg chg="delSp modSp add mod">
        <pc:chgData name="Vaibhav Mishra" userId="d64b60d9d0eefc84" providerId="LiveId" clId="{C9B200C7-944A-400B-8EC2-4FFE69530A6B}" dt="2025-05-31T14:23:29.424" v="2749" actId="1076"/>
        <pc:sldMkLst>
          <pc:docMk/>
          <pc:sldMk cId="1775879646" sldId="289"/>
        </pc:sldMkLst>
        <pc:spChg chg="mod topLvl">
          <ac:chgData name="Vaibhav Mishra" userId="d64b60d9d0eefc84" providerId="LiveId" clId="{C9B200C7-944A-400B-8EC2-4FFE69530A6B}" dt="2025-05-31T14:21:55.537" v="2713" actId="1076"/>
          <ac:spMkLst>
            <pc:docMk/>
            <pc:sldMk cId="1775879646" sldId="289"/>
            <ac:spMk id="6" creationId="{DBC4FCE0-4028-F8BE-4AD8-63FC2938044A}"/>
          </ac:spMkLst>
        </pc:spChg>
        <pc:spChg chg="mod topLvl">
          <ac:chgData name="Vaibhav Mishra" userId="d64b60d9d0eefc84" providerId="LiveId" clId="{C9B200C7-944A-400B-8EC2-4FFE69530A6B}" dt="2025-05-31T14:23:29.424" v="2749" actId="1076"/>
          <ac:spMkLst>
            <pc:docMk/>
            <pc:sldMk cId="1775879646" sldId="289"/>
            <ac:spMk id="7" creationId="{7720B09A-7FE3-6D8B-1FB0-31A24F472F5C}"/>
          </ac:spMkLst>
        </pc:spChg>
        <pc:grpChg chg="mod">
          <ac:chgData name="Vaibhav Mishra" userId="d64b60d9d0eefc84" providerId="LiveId" clId="{C9B200C7-944A-400B-8EC2-4FFE69530A6B}" dt="2025-05-31T14:23:26.191" v="2747" actId="1076"/>
          <ac:grpSpMkLst>
            <pc:docMk/>
            <pc:sldMk cId="1775879646" sldId="289"/>
            <ac:grpSpMk id="2" creationId="{23C251E8-DCCE-DFDC-0FAD-D9FB3FBE87D2}"/>
          </ac:grpSpMkLst>
        </pc:grpChg>
        <pc:grpChg chg="del">
          <ac:chgData name="Vaibhav Mishra" userId="d64b60d9d0eefc84" providerId="LiveId" clId="{C9B200C7-944A-400B-8EC2-4FFE69530A6B}" dt="2025-05-31T14:21:50.277" v="2711" actId="165"/>
          <ac:grpSpMkLst>
            <pc:docMk/>
            <pc:sldMk cId="1775879646" sldId="289"/>
            <ac:grpSpMk id="5" creationId="{9C0D951B-AFF2-1FE3-6654-9855ECF6E827}"/>
          </ac:grpSpMkLst>
        </pc:grpChg>
      </pc:sldChg>
      <pc:sldChg chg="add del ord">
        <pc:chgData name="Vaibhav Mishra" userId="d64b60d9d0eefc84" providerId="LiveId" clId="{C9B200C7-944A-400B-8EC2-4FFE69530A6B}" dt="2025-05-31T14:15:34.097" v="2707" actId="47"/>
        <pc:sldMkLst>
          <pc:docMk/>
          <pc:sldMk cId="2242044737" sldId="289"/>
        </pc:sldMkLst>
      </pc:sldChg>
      <pc:sldChg chg="addSp delSp modSp add mod">
        <pc:chgData name="Vaibhav Mishra" userId="d64b60d9d0eefc84" providerId="LiveId" clId="{C9B200C7-944A-400B-8EC2-4FFE69530A6B}" dt="2025-05-31T14:31:00.415" v="2828" actId="1076"/>
        <pc:sldMkLst>
          <pc:docMk/>
          <pc:sldMk cId="1464275790" sldId="290"/>
        </pc:sldMkLst>
        <pc:spChg chg="mod">
          <ac:chgData name="Vaibhav Mishra" userId="d64b60d9d0eefc84" providerId="LiveId" clId="{C9B200C7-944A-400B-8EC2-4FFE69530A6B}" dt="2025-05-31T14:30:54.022" v="2827" actId="1076"/>
          <ac:spMkLst>
            <pc:docMk/>
            <pc:sldMk cId="1464275790" sldId="290"/>
            <ac:spMk id="3" creationId="{048F3903-854E-5481-C323-F49726B765B9}"/>
          </ac:spMkLst>
        </pc:spChg>
        <pc:spChg chg="del">
          <ac:chgData name="Vaibhav Mishra" userId="d64b60d9d0eefc84" providerId="LiveId" clId="{C9B200C7-944A-400B-8EC2-4FFE69530A6B}" dt="2025-05-31T14:27:18.240" v="2799" actId="478"/>
          <ac:spMkLst>
            <pc:docMk/>
            <pc:sldMk cId="1464275790" sldId="290"/>
            <ac:spMk id="6" creationId="{9092EA5F-7687-5DC8-9EBF-0CC13410EE29}"/>
          </ac:spMkLst>
        </pc:spChg>
        <pc:spChg chg="mod">
          <ac:chgData name="Vaibhav Mishra" userId="d64b60d9d0eefc84" providerId="LiveId" clId="{C9B200C7-944A-400B-8EC2-4FFE69530A6B}" dt="2025-05-31T14:30:50.633" v="2826" actId="113"/>
          <ac:spMkLst>
            <pc:docMk/>
            <pc:sldMk cId="1464275790" sldId="290"/>
            <ac:spMk id="7" creationId="{7C64D22B-C57E-D5DF-2835-697AADF7DEB2}"/>
          </ac:spMkLst>
        </pc:spChg>
        <pc:spChg chg="add mod">
          <ac:chgData name="Vaibhav Mishra" userId="d64b60d9d0eefc84" providerId="LiveId" clId="{C9B200C7-944A-400B-8EC2-4FFE69530A6B}" dt="2025-05-31T14:30:46.796" v="2825" actId="113"/>
          <ac:spMkLst>
            <pc:docMk/>
            <pc:sldMk cId="1464275790" sldId="290"/>
            <ac:spMk id="8" creationId="{6164CCBB-3876-0A81-7F01-72728DD60A51}"/>
          </ac:spMkLst>
        </pc:spChg>
        <pc:grpChg chg="mod">
          <ac:chgData name="Vaibhav Mishra" userId="d64b60d9d0eefc84" providerId="LiveId" clId="{C9B200C7-944A-400B-8EC2-4FFE69530A6B}" dt="2025-05-31T14:31:00.415" v="2828" actId="1076"/>
          <ac:grpSpMkLst>
            <pc:docMk/>
            <pc:sldMk cId="1464275790" sldId="290"/>
            <ac:grpSpMk id="2" creationId="{2481C008-EDD4-1876-1B95-89D3349DF87F}"/>
          </ac:grpSpMkLst>
        </pc:grpChg>
        <pc:graphicFrameChg chg="add mod modGraphic">
          <ac:chgData name="Vaibhav Mishra" userId="d64b60d9d0eefc84" providerId="LiveId" clId="{C9B200C7-944A-400B-8EC2-4FFE69530A6B}" dt="2025-05-31T14:28:36.877" v="2817" actId="14100"/>
          <ac:graphicFrameMkLst>
            <pc:docMk/>
            <pc:sldMk cId="1464275790" sldId="290"/>
            <ac:graphicFrameMk id="5" creationId="{742ADEBE-49E3-445D-C51B-D0C9B9062883}"/>
          </ac:graphicFrameMkLst>
        </pc:graphicFrameChg>
        <pc:picChg chg="add mod">
          <ac:chgData name="Vaibhav Mishra" userId="d64b60d9d0eefc84" providerId="LiveId" clId="{C9B200C7-944A-400B-8EC2-4FFE69530A6B}" dt="2025-05-31T14:29:44.779" v="2823" actId="1076"/>
          <ac:picMkLst>
            <pc:docMk/>
            <pc:sldMk cId="1464275790" sldId="290"/>
            <ac:picMk id="4098" creationId="{960A9855-7663-1D70-FD9B-8A8559ACA6CB}"/>
          </ac:picMkLst>
        </pc:picChg>
      </pc:sldChg>
      <pc:sldChg chg="addSp delSp modSp add mod">
        <pc:chgData name="Vaibhav Mishra" userId="d64b60d9d0eefc84" providerId="LiveId" clId="{C9B200C7-944A-400B-8EC2-4FFE69530A6B}" dt="2025-05-31T16:11:39.665" v="2975" actId="113"/>
        <pc:sldMkLst>
          <pc:docMk/>
          <pc:sldMk cId="1314175179" sldId="291"/>
        </pc:sldMkLst>
        <pc:spChg chg="mod">
          <ac:chgData name="Vaibhav Mishra" userId="d64b60d9d0eefc84" providerId="LiveId" clId="{C9B200C7-944A-400B-8EC2-4FFE69530A6B}" dt="2025-05-31T16:11:39.665" v="2975" actId="113"/>
          <ac:spMkLst>
            <pc:docMk/>
            <pc:sldMk cId="1314175179" sldId="291"/>
            <ac:spMk id="4" creationId="{AB2F6ECA-AAAB-DCEA-8B8A-0A058A87D6B4}"/>
          </ac:spMkLst>
        </pc:spChg>
        <pc:spChg chg="mod topLvl">
          <ac:chgData name="Vaibhav Mishra" userId="d64b60d9d0eefc84" providerId="LiveId" clId="{C9B200C7-944A-400B-8EC2-4FFE69530A6B}" dt="2025-05-31T14:44:27.621" v="2909" actId="1076"/>
          <ac:spMkLst>
            <pc:docMk/>
            <pc:sldMk cId="1314175179" sldId="291"/>
            <ac:spMk id="6" creationId="{6A7D74BA-FF7A-E769-F7A0-1F730ADE81DB}"/>
          </ac:spMkLst>
        </pc:spChg>
        <pc:spChg chg="mod topLvl">
          <ac:chgData name="Vaibhav Mishra" userId="d64b60d9d0eefc84" providerId="LiveId" clId="{C9B200C7-944A-400B-8EC2-4FFE69530A6B}" dt="2025-05-31T14:38:26.141" v="2854" actId="5793"/>
          <ac:spMkLst>
            <pc:docMk/>
            <pc:sldMk cId="1314175179" sldId="291"/>
            <ac:spMk id="7" creationId="{914B40CD-3C00-64AC-39ED-861C1E61461F}"/>
          </ac:spMkLst>
        </pc:spChg>
        <pc:spChg chg="add mod">
          <ac:chgData name="Vaibhav Mishra" userId="d64b60d9d0eefc84" providerId="LiveId" clId="{C9B200C7-944A-400B-8EC2-4FFE69530A6B}" dt="2025-05-31T14:44:36.933" v="2914" actId="1076"/>
          <ac:spMkLst>
            <pc:docMk/>
            <pc:sldMk cId="1314175179" sldId="291"/>
            <ac:spMk id="8" creationId="{1AE3D9C8-005E-070A-DA50-1533D8E8F595}"/>
          </ac:spMkLst>
        </pc:spChg>
        <pc:grpChg chg="del">
          <ac:chgData name="Vaibhav Mishra" userId="d64b60d9d0eefc84" providerId="LiveId" clId="{C9B200C7-944A-400B-8EC2-4FFE69530A6B}" dt="2025-05-31T14:37:06.184" v="2831" actId="165"/>
          <ac:grpSpMkLst>
            <pc:docMk/>
            <pc:sldMk cId="1314175179" sldId="291"/>
            <ac:grpSpMk id="5" creationId="{9DE7D623-D293-D023-9018-1CFCF275DF46}"/>
          </ac:grpSpMkLst>
        </pc:grpChg>
      </pc:sldChg>
      <pc:sldChg chg="addSp delSp modSp add del mod ord">
        <pc:chgData name="Vaibhav Mishra" userId="d64b60d9d0eefc84" providerId="LiveId" clId="{C9B200C7-944A-400B-8EC2-4FFE69530A6B}" dt="2025-05-31T14:29:55.238" v="2824" actId="47"/>
        <pc:sldMkLst>
          <pc:docMk/>
          <pc:sldMk cId="1627099634" sldId="291"/>
        </pc:sldMkLst>
        <pc:spChg chg="add">
          <ac:chgData name="Vaibhav Mishra" userId="d64b60d9d0eefc84" providerId="LiveId" clId="{C9B200C7-944A-400B-8EC2-4FFE69530A6B}" dt="2025-05-31T14:24:43.099" v="2761"/>
          <ac:spMkLst>
            <pc:docMk/>
            <pc:sldMk cId="1627099634" sldId="291"/>
            <ac:spMk id="5" creationId="{A20CEEBF-A943-05DC-F937-4AF24A11AE95}"/>
          </ac:spMkLst>
        </pc:spChg>
        <pc:spChg chg="add del mod">
          <ac:chgData name="Vaibhav Mishra" userId="d64b60d9d0eefc84" providerId="LiveId" clId="{C9B200C7-944A-400B-8EC2-4FFE69530A6B}" dt="2025-05-31T14:25:21.212" v="2772" actId="478"/>
          <ac:spMkLst>
            <pc:docMk/>
            <pc:sldMk cId="1627099634" sldId="291"/>
            <ac:spMk id="6" creationId="{F79A8F7A-155B-11E6-6B8E-22480A5A78D5}"/>
          </ac:spMkLst>
        </pc:spChg>
        <pc:spChg chg="mod">
          <ac:chgData name="Vaibhav Mishra" userId="d64b60d9d0eefc84" providerId="LiveId" clId="{C9B200C7-944A-400B-8EC2-4FFE69530A6B}" dt="2025-05-31T14:27:07.619" v="2798" actId="1076"/>
          <ac:spMkLst>
            <pc:docMk/>
            <pc:sldMk cId="1627099634" sldId="291"/>
            <ac:spMk id="7" creationId="{DEB9C829-372F-6A6E-B07C-152ECB2FE6D4}"/>
          </ac:spMkLst>
        </pc:spChg>
        <pc:spChg chg="add mod">
          <ac:chgData name="Vaibhav Mishra" userId="d64b60d9d0eefc84" providerId="LiveId" clId="{C9B200C7-944A-400B-8EC2-4FFE69530A6B}" dt="2025-05-31T14:24:52.668" v="2764" actId="1076"/>
          <ac:spMkLst>
            <pc:docMk/>
            <pc:sldMk cId="1627099634" sldId="291"/>
            <ac:spMk id="8" creationId="{864C81F7-52C5-4A29-709C-14335F6F682D}"/>
          </ac:spMkLst>
        </pc:spChg>
        <pc:spChg chg="add mod">
          <ac:chgData name="Vaibhav Mishra" userId="d64b60d9d0eefc84" providerId="LiveId" clId="{C9B200C7-944A-400B-8EC2-4FFE69530A6B}" dt="2025-05-31T14:25:14.003" v="2770" actId="21"/>
          <ac:spMkLst>
            <pc:docMk/>
            <pc:sldMk cId="1627099634" sldId="291"/>
            <ac:spMk id="9" creationId="{0DA6361F-DD72-F047-19C7-27B106563C6E}"/>
          </ac:spMkLst>
        </pc:spChg>
        <pc:grpChg chg="mod">
          <ac:chgData name="Vaibhav Mishra" userId="d64b60d9d0eefc84" providerId="LiveId" clId="{C9B200C7-944A-400B-8EC2-4FFE69530A6B}" dt="2025-05-31T14:26:31.412" v="2790" actId="1076"/>
          <ac:grpSpMkLst>
            <pc:docMk/>
            <pc:sldMk cId="1627099634" sldId="291"/>
            <ac:grpSpMk id="2" creationId="{88F2CCCD-FDD3-5D6B-1004-ADE4DBA93069}"/>
          </ac:grpSpMkLst>
        </pc:grpChg>
      </pc:sldChg>
      <pc:sldChg chg="addSp modSp add mod">
        <pc:chgData name="Vaibhav Mishra" userId="d64b60d9d0eefc84" providerId="LiveId" clId="{C9B200C7-944A-400B-8EC2-4FFE69530A6B}" dt="2025-05-31T16:11:35.099" v="2974" actId="113"/>
        <pc:sldMkLst>
          <pc:docMk/>
          <pc:sldMk cId="1724013604" sldId="292"/>
        </pc:sldMkLst>
        <pc:spChg chg="mod">
          <ac:chgData name="Vaibhav Mishra" userId="d64b60d9d0eefc84" providerId="LiveId" clId="{C9B200C7-944A-400B-8EC2-4FFE69530A6B}" dt="2025-05-31T16:11:35.099" v="2974" actId="113"/>
          <ac:spMkLst>
            <pc:docMk/>
            <pc:sldMk cId="1724013604" sldId="292"/>
            <ac:spMk id="4" creationId="{6DA7A358-9C21-E33C-52E5-1A32556C840F}"/>
          </ac:spMkLst>
        </pc:spChg>
        <pc:spChg chg="mod">
          <ac:chgData name="Vaibhav Mishra" userId="d64b60d9d0eefc84" providerId="LiveId" clId="{C9B200C7-944A-400B-8EC2-4FFE69530A6B}" dt="2025-05-31T14:43:36.489" v="2900" actId="164"/>
          <ac:spMkLst>
            <pc:docMk/>
            <pc:sldMk cId="1724013604" sldId="292"/>
            <ac:spMk id="6" creationId="{B3BD9A0A-9999-A4E3-8314-E1ACBD3AFB56}"/>
          </ac:spMkLst>
        </pc:spChg>
        <pc:spChg chg="mod">
          <ac:chgData name="Vaibhav Mishra" userId="d64b60d9d0eefc84" providerId="LiveId" clId="{C9B200C7-944A-400B-8EC2-4FFE69530A6B}" dt="2025-05-31T14:40:19.764" v="2864" actId="5793"/>
          <ac:spMkLst>
            <pc:docMk/>
            <pc:sldMk cId="1724013604" sldId="292"/>
            <ac:spMk id="7" creationId="{E0E73CEF-2AC0-611C-F0A1-D201FE7D27D2}"/>
          </ac:spMkLst>
        </pc:spChg>
        <pc:spChg chg="mod">
          <ac:chgData name="Vaibhav Mishra" userId="d64b60d9d0eefc84" providerId="LiveId" clId="{C9B200C7-944A-400B-8EC2-4FFE69530A6B}" dt="2025-05-31T14:43:36.489" v="2900" actId="164"/>
          <ac:spMkLst>
            <pc:docMk/>
            <pc:sldMk cId="1724013604" sldId="292"/>
            <ac:spMk id="8" creationId="{DED04BA2-E011-20BE-54A2-BA29EA2869D2}"/>
          </ac:spMkLst>
        </pc:spChg>
        <pc:grpChg chg="add mod">
          <ac:chgData name="Vaibhav Mishra" userId="d64b60d9d0eefc84" providerId="LiveId" clId="{C9B200C7-944A-400B-8EC2-4FFE69530A6B}" dt="2025-05-31T14:43:51.876" v="2902" actId="14100"/>
          <ac:grpSpMkLst>
            <pc:docMk/>
            <pc:sldMk cId="1724013604" sldId="292"/>
            <ac:grpSpMk id="5" creationId="{E6DF916E-32C2-00A4-BE9B-001768593EE1}"/>
          </ac:grpSpMkLst>
        </pc:grpChg>
      </pc:sldChg>
      <pc:sldChg chg="modSp add mod">
        <pc:chgData name="Vaibhav Mishra" userId="d64b60d9d0eefc84" providerId="LiveId" clId="{C9B200C7-944A-400B-8EC2-4FFE69530A6B}" dt="2025-05-31T16:11:32.024" v="2973" actId="113"/>
        <pc:sldMkLst>
          <pc:docMk/>
          <pc:sldMk cId="3454330015" sldId="293"/>
        </pc:sldMkLst>
        <pc:spChg chg="mod">
          <ac:chgData name="Vaibhav Mishra" userId="d64b60d9d0eefc84" providerId="LiveId" clId="{C9B200C7-944A-400B-8EC2-4FFE69530A6B}" dt="2025-05-31T16:11:32.024" v="2973" actId="113"/>
          <ac:spMkLst>
            <pc:docMk/>
            <pc:sldMk cId="3454330015" sldId="293"/>
            <ac:spMk id="4" creationId="{51050B39-3221-56D4-0101-DED18014CDF2}"/>
          </ac:spMkLst>
        </pc:spChg>
        <pc:spChg chg="mod">
          <ac:chgData name="Vaibhav Mishra" userId="d64b60d9d0eefc84" providerId="LiveId" clId="{C9B200C7-944A-400B-8EC2-4FFE69530A6B}" dt="2025-05-31T14:46:21.102" v="2934" actId="14100"/>
          <ac:spMkLst>
            <pc:docMk/>
            <pc:sldMk cId="3454330015" sldId="293"/>
            <ac:spMk id="6" creationId="{9917F67B-22B9-3040-3742-599F33FD7147}"/>
          </ac:spMkLst>
        </pc:spChg>
        <pc:spChg chg="mod">
          <ac:chgData name="Vaibhav Mishra" userId="d64b60d9d0eefc84" providerId="LiveId" clId="{C9B200C7-944A-400B-8EC2-4FFE69530A6B}" dt="2025-05-31T14:44:59.539" v="2917" actId="5793"/>
          <ac:spMkLst>
            <pc:docMk/>
            <pc:sldMk cId="3454330015" sldId="293"/>
            <ac:spMk id="7" creationId="{48D98E93-6E92-311F-68ED-32065F6049D7}"/>
          </ac:spMkLst>
        </pc:spChg>
        <pc:spChg chg="mod">
          <ac:chgData name="Vaibhav Mishra" userId="d64b60d9d0eefc84" providerId="LiveId" clId="{C9B200C7-944A-400B-8EC2-4FFE69530A6B}" dt="2025-05-31T14:45:52.471" v="2928" actId="1076"/>
          <ac:spMkLst>
            <pc:docMk/>
            <pc:sldMk cId="3454330015" sldId="293"/>
            <ac:spMk id="8" creationId="{00A8FEAF-6047-9F27-8022-14B79CB7E653}"/>
          </ac:spMkLst>
        </pc:spChg>
        <pc:grpChg chg="mod">
          <ac:chgData name="Vaibhav Mishra" userId="d64b60d9d0eefc84" providerId="LiveId" clId="{C9B200C7-944A-400B-8EC2-4FFE69530A6B}" dt="2025-05-31T14:46:27.930" v="2936" actId="1076"/>
          <ac:grpSpMkLst>
            <pc:docMk/>
            <pc:sldMk cId="3454330015" sldId="293"/>
            <ac:grpSpMk id="5" creationId="{312AA8F9-5723-23C7-ECEC-DF0C76903E19}"/>
          </ac:grpSpMkLst>
        </pc:grpChg>
      </pc:sldChg>
      <pc:sldChg chg="addSp delSp modSp add del mod setBg">
        <pc:chgData name="Vaibhav Mishra" userId="d64b60d9d0eefc84" providerId="LiveId" clId="{C9B200C7-944A-400B-8EC2-4FFE69530A6B}" dt="2025-05-31T16:09:44.314" v="2960" actId="167"/>
        <pc:sldMkLst>
          <pc:docMk/>
          <pc:sldMk cId="0" sldId="294"/>
        </pc:sldMkLst>
        <pc:spChg chg="mod">
          <ac:chgData name="Vaibhav Mishra" userId="d64b60d9d0eefc84" providerId="LiveId" clId="{C9B200C7-944A-400B-8EC2-4FFE69530A6B}" dt="2025-05-31T14:51:00.697" v="2953" actId="108"/>
          <ac:spMkLst>
            <pc:docMk/>
            <pc:sldMk cId="0" sldId="294"/>
            <ac:spMk id="4" creationId="{00000000-0000-0000-0000-000000000000}"/>
          </ac:spMkLst>
        </pc:spChg>
        <pc:spChg chg="mod">
          <ac:chgData name="Vaibhav Mishra" userId="d64b60d9d0eefc84" providerId="LiveId" clId="{C9B200C7-944A-400B-8EC2-4FFE69530A6B}" dt="2025-05-31T14:50:53.625" v="2951" actId="108"/>
          <ac:spMkLst>
            <pc:docMk/>
            <pc:sldMk cId="0" sldId="294"/>
            <ac:spMk id="5" creationId="{00000000-0000-0000-0000-000000000000}"/>
          </ac:spMkLst>
        </pc:spChg>
        <pc:spChg chg="add mod">
          <ac:chgData name="Vaibhav Mishra" userId="d64b60d9d0eefc84" providerId="LiveId" clId="{C9B200C7-944A-400B-8EC2-4FFE69530A6B}" dt="2025-05-31T14:50:44.587" v="2948" actId="1076"/>
          <ac:spMkLst>
            <pc:docMk/>
            <pc:sldMk cId="0" sldId="294"/>
            <ac:spMk id="6" creationId="{AC7AD42C-ED57-B307-F344-465AB36FE5A7}"/>
          </ac:spMkLst>
        </pc:spChg>
        <pc:picChg chg="add mod ord">
          <ac:chgData name="Vaibhav Mishra" userId="d64b60d9d0eefc84" providerId="LiveId" clId="{C9B200C7-944A-400B-8EC2-4FFE69530A6B}" dt="2025-05-31T16:09:44.314" v="2960" actId="167"/>
          <ac:picMkLst>
            <pc:docMk/>
            <pc:sldMk cId="0" sldId="294"/>
            <ac:picMk id="3" creationId="{155B6902-CB01-3D0A-D735-78BBE10B2816}"/>
          </ac:picMkLst>
        </pc:picChg>
        <pc:picChg chg="add del mod ord">
          <ac:chgData name="Vaibhav Mishra" userId="d64b60d9d0eefc84" providerId="LiveId" clId="{C9B200C7-944A-400B-8EC2-4FFE69530A6B}" dt="2025-05-31T16:09:24.204" v="2954" actId="478"/>
          <ac:picMkLst>
            <pc:docMk/>
            <pc:sldMk cId="0" sldId="294"/>
            <ac:picMk id="7" creationId="{71198A3F-1203-9B0E-1A8E-21036A2AEA5E}"/>
          </ac:picMkLst>
        </pc:picChg>
      </pc:sldChg>
    </pc:docChg>
  </pc:docChgLst>
  <pc:docChgLst>
    <pc:chgData name="Vaibhav Mishra" userId="d64b60d9d0eefc84" providerId="LiveId" clId="{9F747559-34EE-4BA8-865D-AD5C282E2B02}"/>
    <pc:docChg chg="modSld">
      <pc:chgData name="Vaibhav Mishra" userId="d64b60d9d0eefc84" providerId="LiveId" clId="{9F747559-34EE-4BA8-865D-AD5C282E2B02}" dt="2025-05-31T16:21:50.825" v="15" actId="1076"/>
      <pc:docMkLst>
        <pc:docMk/>
      </pc:docMkLst>
      <pc:sldChg chg="modSp mod">
        <pc:chgData name="Vaibhav Mishra" userId="d64b60d9d0eefc84" providerId="LiveId" clId="{9F747559-34EE-4BA8-865D-AD5C282E2B02}" dt="2025-05-31T16:13:13.051" v="0" actId="20577"/>
        <pc:sldMkLst>
          <pc:docMk/>
          <pc:sldMk cId="0" sldId="256"/>
        </pc:sldMkLst>
        <pc:spChg chg="mod">
          <ac:chgData name="Vaibhav Mishra" userId="d64b60d9d0eefc84" providerId="LiveId" clId="{9F747559-34EE-4BA8-865D-AD5C282E2B02}" dt="2025-05-31T16:13:13.051" v="0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Vaibhav Mishra" userId="d64b60d9d0eefc84" providerId="LiveId" clId="{9F747559-34EE-4BA8-865D-AD5C282E2B02}" dt="2025-05-31T16:21:28.388" v="14" actId="1076"/>
        <pc:sldMkLst>
          <pc:docMk/>
          <pc:sldMk cId="0" sldId="258"/>
        </pc:sldMkLst>
        <pc:spChg chg="mod">
          <ac:chgData name="Vaibhav Mishra" userId="d64b60d9d0eefc84" providerId="LiveId" clId="{9F747559-34EE-4BA8-865D-AD5C282E2B02}" dt="2025-05-31T16:21:24.945" v="12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Vaibhav Mishra" userId="d64b60d9d0eefc84" providerId="LiveId" clId="{9F747559-34EE-4BA8-865D-AD5C282E2B02}" dt="2025-05-31T16:21:28.388" v="14" actId="1076"/>
          <ac:spMkLst>
            <pc:docMk/>
            <pc:sldMk cId="0" sldId="258"/>
            <ac:spMk id="11" creationId="{D8CD3054-BAB9-35DA-A71A-8E10EEB1E6EA}"/>
          </ac:spMkLst>
        </pc:spChg>
        <pc:picChg chg="mod">
          <ac:chgData name="Vaibhav Mishra" userId="d64b60d9d0eefc84" providerId="LiveId" clId="{9F747559-34EE-4BA8-865D-AD5C282E2B02}" dt="2025-05-31T16:21:25.934" v="13" actId="1076"/>
          <ac:picMkLst>
            <pc:docMk/>
            <pc:sldMk cId="0" sldId="258"/>
            <ac:picMk id="17" creationId="{A1C26568-5E0D-E262-41DA-D648763C9F58}"/>
          </ac:picMkLst>
        </pc:picChg>
      </pc:sldChg>
      <pc:sldChg chg="modSp mod">
        <pc:chgData name="Vaibhav Mishra" userId="d64b60d9d0eefc84" providerId="LiveId" clId="{9F747559-34EE-4BA8-865D-AD5C282E2B02}" dt="2025-05-31T16:17:14.645" v="4" actId="1076"/>
        <pc:sldMkLst>
          <pc:docMk/>
          <pc:sldMk cId="1645941131" sldId="264"/>
        </pc:sldMkLst>
        <pc:spChg chg="mod">
          <ac:chgData name="Vaibhav Mishra" userId="d64b60d9d0eefc84" providerId="LiveId" clId="{9F747559-34EE-4BA8-865D-AD5C282E2B02}" dt="2025-05-31T16:17:14.645" v="4" actId="1076"/>
          <ac:spMkLst>
            <pc:docMk/>
            <pc:sldMk cId="1645941131" sldId="264"/>
            <ac:spMk id="16" creationId="{F052DAA1-4749-41E6-5609-9CD7CF57AAAD}"/>
          </ac:spMkLst>
        </pc:spChg>
      </pc:sldChg>
      <pc:sldChg chg="modSp mod">
        <pc:chgData name="Vaibhav Mishra" userId="d64b60d9d0eefc84" providerId="LiveId" clId="{9F747559-34EE-4BA8-865D-AD5C282E2B02}" dt="2025-05-31T16:17:30.131" v="5" actId="1076"/>
        <pc:sldMkLst>
          <pc:docMk/>
          <pc:sldMk cId="2779124535" sldId="270"/>
        </pc:sldMkLst>
        <pc:spChg chg="mod">
          <ac:chgData name="Vaibhav Mishra" userId="d64b60d9d0eefc84" providerId="LiveId" clId="{9F747559-34EE-4BA8-865D-AD5C282E2B02}" dt="2025-05-31T16:17:30.131" v="5" actId="1076"/>
          <ac:spMkLst>
            <pc:docMk/>
            <pc:sldMk cId="2779124535" sldId="270"/>
            <ac:spMk id="11" creationId="{DAE40FE0-B4CB-6F29-BC43-D66F9B2A5BD0}"/>
          </ac:spMkLst>
        </pc:spChg>
      </pc:sldChg>
      <pc:sldChg chg="modSp mod">
        <pc:chgData name="Vaibhav Mishra" userId="d64b60d9d0eefc84" providerId="LiveId" clId="{9F747559-34EE-4BA8-865D-AD5C282E2B02}" dt="2025-05-31T16:17:46.773" v="8" actId="1076"/>
        <pc:sldMkLst>
          <pc:docMk/>
          <pc:sldMk cId="504977494" sldId="271"/>
        </pc:sldMkLst>
        <pc:spChg chg="mod">
          <ac:chgData name="Vaibhav Mishra" userId="d64b60d9d0eefc84" providerId="LiveId" clId="{9F747559-34EE-4BA8-865D-AD5C282E2B02}" dt="2025-05-31T16:17:46.773" v="8" actId="1076"/>
          <ac:spMkLst>
            <pc:docMk/>
            <pc:sldMk cId="504977494" sldId="271"/>
            <ac:spMk id="6" creationId="{68A3707E-B858-0A83-7D63-995748F177BC}"/>
          </ac:spMkLst>
        </pc:spChg>
        <pc:spChg chg="mod">
          <ac:chgData name="Vaibhav Mishra" userId="d64b60d9d0eefc84" providerId="LiveId" clId="{9F747559-34EE-4BA8-865D-AD5C282E2B02}" dt="2025-05-31T16:17:36.832" v="7" actId="1076"/>
          <ac:spMkLst>
            <pc:docMk/>
            <pc:sldMk cId="504977494" sldId="271"/>
            <ac:spMk id="11" creationId="{DAE40FE0-B4CB-6F29-BC43-D66F9B2A5BD0}"/>
          </ac:spMkLst>
        </pc:spChg>
      </pc:sldChg>
      <pc:sldChg chg="modSp mod">
        <pc:chgData name="Vaibhav Mishra" userId="d64b60d9d0eefc84" providerId="LiveId" clId="{9F747559-34EE-4BA8-865D-AD5C282E2B02}" dt="2025-05-31T16:21:50.825" v="15" actId="1076"/>
        <pc:sldMkLst>
          <pc:docMk/>
          <pc:sldMk cId="1203082715" sldId="274"/>
        </pc:sldMkLst>
        <pc:picChg chg="mod">
          <ac:chgData name="Vaibhav Mishra" userId="d64b60d9d0eefc84" providerId="LiveId" clId="{9F747559-34EE-4BA8-865D-AD5C282E2B02}" dt="2025-05-31T16:21:50.825" v="15" actId="1076"/>
          <ac:picMkLst>
            <pc:docMk/>
            <pc:sldMk cId="1203082715" sldId="274"/>
            <ac:picMk id="14" creationId="{8949442A-B478-FDCF-274B-70DF26831435}"/>
          </ac:picMkLst>
        </pc:picChg>
      </pc:sldChg>
      <pc:sldChg chg="modSp">
        <pc:chgData name="Vaibhav Mishra" userId="d64b60d9d0eefc84" providerId="LiveId" clId="{9F747559-34EE-4BA8-865D-AD5C282E2B02}" dt="2025-05-31T16:16:43.547" v="1"/>
        <pc:sldMkLst>
          <pc:docMk/>
          <pc:sldMk cId="1724013604" sldId="292"/>
        </pc:sldMkLst>
        <pc:picChg chg="mod">
          <ac:chgData name="Vaibhav Mishra" userId="d64b60d9d0eefc84" providerId="LiveId" clId="{9F747559-34EE-4BA8-865D-AD5C282E2B02}" dt="2025-05-31T16:16:43.547" v="1"/>
          <ac:picMkLst>
            <pc:docMk/>
            <pc:sldMk cId="1724013604" sldId="292"/>
            <ac:picMk id="5122" creationId="{263406E4-8722-D845-955D-CC5665903B5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669BB-B55A-EAF4-32B7-8F4497AD0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E052B0-7107-B6AA-0B62-4F30E2E80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60F3F-D162-DB80-1CC9-F8012C2E3D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DABB97A-D436-00BC-7350-2061A97B61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6C1C0F8-C65B-88C9-063B-CC46EC428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1B18A-8C3C-A2D8-C093-792C03E7FB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88F91-5717-F189-74DB-41565DADD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5508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0931D-4BC0-542D-6DEC-D4A652F6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8F6A60-A1BA-77A4-6CE9-D956FDFEB7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58C0-994A-6041-9638-E753C4D5BFE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A3A4211-51DE-D18E-DF4F-0BC6A9271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BE1BB4-A2D4-61C0-26E4-5F276E61C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3E98D-E83C-2082-29AA-325B6F3107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03E7A-52A4-D5D8-33F5-D67CE2FCE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23168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7D443-0875-7ACB-57FF-F3BDD5B9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C77EEE-DFF7-5104-C070-8D893465CC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C80FD-D25A-12C7-72C6-D7E977A40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A749FCC-4CFE-FF4B-5531-E86A332F7E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2CA86E-6FE0-3F2B-7A7B-06313A22C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7A2C0-9F70-17C4-BE36-7E2C5F9B39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C08E2-4EC1-D527-E01F-16AF59DE9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1438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1C6B1-8742-A917-0EF0-71DD30596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8F4B6E-C953-4DEF-78A0-3DDB0C16CDD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88113-278E-D249-16D0-01C508B5BB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AD0DBD2-154A-9B9D-00CF-50EB4E5C4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59A730D-5BC8-C49A-E8CD-9895BB8B72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A1102-4A87-CDFD-BF66-633A52EE077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9C9-FE82-30F3-F4B8-AA9A2289E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364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F0A79-20AA-CD34-141B-B57B1A44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FAFD4E-A681-D894-902D-3BF5A960D7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D9675-D9D3-3F2C-C0A7-6883311FD1D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FD7101A-033C-07A4-2DE6-5BA151FD3C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C28C81D-DBA6-EF04-E6E6-ABDC3516B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E33B5A-F911-15AF-476F-BF1A030E75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01D2B-F6C5-3531-D406-252BED464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03533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ABD1-6175-A089-2235-6FDC0FAF9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2C4EE0-56F8-751D-CD34-72C1E42791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B92DF-2F75-B7DB-130F-5321D09E8D6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18063F-8B47-6832-0343-1BB7FDD90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46F4E3-0C34-4501-74D8-75E16B33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7C0AE-AEE2-801C-F4D4-844F8569D5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54269-574F-B737-BF1D-994B5BB69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36920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458F-81B4-DA6B-A6AC-A721C7E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D6361-FD3F-CF49-AF53-967929676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39D88-862B-93E6-EF40-F234BE91A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3F375-B723-E1F2-2A15-2BBFC48B9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29E438-3CA2-131B-631A-F6AB9556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4BA8-9EC2-65D0-19DE-D6333716F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72283-61E1-9CB3-F104-CB497D72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82913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458F-81B4-DA6B-A6AC-A721C7E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D6361-FD3F-CF49-AF53-967929676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39D88-862B-93E6-EF40-F234BE91A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3F375-B723-E1F2-2A15-2BBFC48B9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29E438-3CA2-131B-631A-F6AB9556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4BA8-9EC2-65D0-19DE-D6333716F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72283-61E1-9CB3-F104-CB497D72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441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458F-81B4-DA6B-A6AC-A721C7E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D6361-FD3F-CF49-AF53-967929676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39D88-862B-93E6-EF40-F234BE91A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3F375-B723-E1F2-2A15-2BBFC48B9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29E438-3CA2-131B-631A-F6AB9556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4BA8-9EC2-65D0-19DE-D6333716F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72283-61E1-9CB3-F104-CB497D72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8337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458F-81B4-DA6B-A6AC-A721C7E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D6361-FD3F-CF49-AF53-967929676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39D88-862B-93E6-EF40-F234BE91A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3F375-B723-E1F2-2A15-2BBFC48B9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29E438-3CA2-131B-631A-F6AB9556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4BA8-9EC2-65D0-19DE-D6333716F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72283-61E1-9CB3-F104-CB497D72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95260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019ED-4DAA-902F-8EDF-A42958F00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56CF99-254E-6D01-7E35-018378BC9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C88B2-865D-B98D-71DE-D392801D4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0DC3DE2-5610-CD71-E60C-0FF17A3E60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6CDD920-2744-398E-8F74-76A5BFA83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7578C-7CC0-5B46-DBDB-7690BC651A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F3A59-DD8B-DC3C-9AA3-5CC17A374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49007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579F8-BD97-73EA-ECB3-A9A16A69F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9093AB-CA2B-FF58-E15B-5221410A0D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41EAA4-6789-76A6-4FBE-C9756AC6DBF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B49F8A-3298-0615-0D1E-11F7FFA9C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B2606D8-EB1A-9D0A-27C2-9095AB77F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13FDF-8ED6-891F-7E71-720DFA8EFB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5D148-EFA8-747D-3184-16A4F0EC0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409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06E9C-9B5F-ED54-41A0-961736C6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0252E-FF28-D16E-FB68-E784D26258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DFCC9-1266-0162-8E80-5EA7E69291C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77C0ED2-DB8D-5054-59D4-0AE2590F6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ACDF610-0BE0-B6A8-FE28-8C4D0C1D6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4D6A4-9CED-8AEC-911A-C49A926BC9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8920F-9432-DB2C-8D73-6290CDBA83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7682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B458F-81B4-DA6B-A6AC-A721C7E4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0D6361-FD3F-CF49-AF53-967929676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539D88-862B-93E6-EF40-F234BE91A29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D3F375-B723-E1F2-2A15-2BBFC48B97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829E438-3CA2-131B-631A-F6AB95561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04BA8-9EC2-65D0-19DE-D6333716F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72283-61E1-9CB3-F104-CB497D72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29596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3B8C-74E4-4580-0E0E-46DF378D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724AC2-E6E4-CDF7-7802-350A4BA3FE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575B83-DF77-724D-E9E1-597383AD27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1D56225-7BA8-1FF2-60A4-97C5E39F4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54136C3-C597-6577-FA1F-D5F47383D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88FC3-D791-D212-C50E-69F7896EB3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4C445-5980-1F04-8BC8-5D39AC37F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8752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853C-1180-6970-723C-C5959CB66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8BBF12-D630-E008-019B-3EFAA059B7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6A6C31-34EC-A63A-60C2-F369D0ADA73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A3D5D4-8ED8-6185-34DB-771231650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89F57F1-FA5A-136E-0236-25731A76C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26CF7-D717-58AF-E1ED-1B7299F84C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2A6D2-0D33-8612-C721-D3CF2D3D59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95445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0792-1103-64B4-D540-C022E7B09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603AD3-9EDB-4267-B5EB-81FC442DD8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E41D2-7EF1-5F7F-26B8-F7C8603A74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C78AAE1-C306-63B7-64DF-C8D5CE3B32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A250A2C-DE12-18B2-946C-4542CA50C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3DF58-0763-8E49-9B33-1429609C77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06223-9EDA-2788-8B14-84DA82376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00448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D44C3-7068-E40F-80FE-A068A293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F369DD-5D71-9352-8674-1D94809D0A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BE3D9-480D-D981-44CE-5EF19F011CC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65F6E8E-0A50-CA17-3545-5948D1114B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8CE0433-807B-B8E6-35A8-C91358B77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A2F64-D458-5AE6-623C-1527F1A209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C5A1B-FDA0-435D-7C7F-4080C27BF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1980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0DFEA-490B-0471-2819-B4BFF591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F92C11-7244-16EB-CDCA-6B8D9E163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A7905-13B0-389D-8147-C0999D8C1F2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0482663-0827-3B96-2DCA-F6BCB29A2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8376E8B-F1DF-2A69-557F-5D80C860D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18708-8886-A12A-6C81-403E5EB8369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081EC-9B37-7564-EABA-B62F3DF38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41626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5633-8D4D-0072-7226-8F4B11B48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784B0C-CECD-9C3C-668B-272C3FBFBC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F4B44-A8FF-3AC6-D4CB-58DEF1982DA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2A756E7-839F-51F8-D1C0-5AE4060C5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81A4C55-093F-3CEC-E957-A2857943C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B613B-0C05-83CA-ADFE-D5CA2B577C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40E07-E491-ED91-9DC8-0C5E55F7E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9875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442B-1142-CB3A-F590-F86C2BA8D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4B53BA-98ED-4763-E723-23F2840C76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B4EC1-C7B2-06F7-EAE4-91FF7FE49A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16C5546-8EC8-34B7-FF8E-562DFE250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0BFFEEB-3EA6-99DD-87EF-2109441D1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5CDF2-097F-D9C4-84A7-C853A58ACC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BAAAA-604F-4E28-00E7-72B522ECF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92087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DF1A3-FB2E-E090-B66D-15E061A5B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5015DB-2FA9-6B66-AC29-54C8D57E11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0E85F6-B08F-3858-6327-B47EB191D7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D37CB-B69F-75EB-FD55-80A32DBB83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246B8CD-2A7D-6A5C-3B44-4020B6236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CA123-962C-AFD2-1014-A4742ABA25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877F-8052-C917-5971-6209712DC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84994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311E1-0EC1-34D7-F2CE-47444E855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4BAD57-33A0-49CB-55A3-2A405D5D9B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C3DD3-978B-30D7-1DE2-292311774C6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CD91240-6B16-5024-B5B0-983332283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77D7451-556F-7AA0-DFE5-FC33187DF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29DC-C114-52C5-E7CD-51C088D47B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15B6B-6797-EBCB-D0AD-C310C0AF6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10692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C01B-8570-3A60-F737-D85C29647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F0D6E5-4949-ECA4-1259-9BEA3063F0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18F11-9E11-E1C8-E3CA-EE9CC2BAA9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E0AB543-4092-3BDC-7196-8AF67AAB0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AECFFA0-2792-BB1F-6D47-400839F7A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C302C-455D-CB44-13EB-C53FDF3D17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8B37A-F5AB-CAB3-46F1-A4D723D2E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0680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81A32-6D0E-9AD8-09C3-4B75FF27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7BAFC3-D432-1827-6BE2-8992DC2C5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46288-A9AF-CB2D-20AA-39BA34310A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037DCDF-E97B-DBA8-00CD-6F2FD1511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3C3DCD0-FFB0-B037-709E-BAEADD72B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182D3-3F86-F4AA-82E0-44FF274E6F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61A0A-7221-B9B9-7233-129FDFE4C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9542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642CE-0474-1D63-44F4-7A7A021D2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C93940-BC97-7391-9FCC-F69A2F9833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3C9A27-9EE1-FDCB-1609-70EAE32A843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45EB715-45A7-66A6-5F23-4BD41A285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65E8E14-97C9-40D1-3988-EA9ABAF8D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859F7-CA73-07FE-F2D4-31BE0D9702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EA091-BED8-A1B8-21AA-BE4CED24C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6133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53ADA-4AEE-8C3E-7251-11F572A2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0BE7BE-8488-5413-D0D6-871D132D78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64FBD-75CE-6DD2-7CD2-1B52DA667A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B6063E2-40EA-AE36-AA14-438867482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B92C7A0-41C0-5C07-2841-7D45F18D1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4261-E107-B753-AD9E-9C473C22BA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03A09-F257-1209-A11A-EE8004281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1136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57D7-0A89-E30A-5EFA-2F6D7665F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D66632-D261-55C1-7822-6816764F40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7C413C-D303-67DA-5E86-18B7C382ECB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3DC0EC7-EA8E-4735-38F1-58B44A6AD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2BD72E-E48E-03F5-8880-4DC98B407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CE511-7380-6505-621C-B6F51F600F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D6342-70E9-5A8E-3562-6FC88B669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2742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6392D-9CC9-D98C-6465-EDC8868BD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F66C0-B38D-595C-EAA2-3EAD3D086C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48318-7624-D320-63C7-D34980C29CE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81EEBD3-57F1-1707-8E95-928BF9FA8C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898F6A-CA89-C9CA-2C11-DD4E46EE1D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F28B9-0518-336A-230C-3094DF4351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2874C-E76B-6CE8-2AD6-2C0CDAFDAB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08141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8068A-F1BD-DACE-4536-9569DB017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CF8D02-3238-C71F-1D08-2BD3B1647E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9EB46-ABEB-4D1D-F916-DB67E10588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31B04C5-C28E-654B-A3E5-0CFB5C667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860675" y="512763"/>
            <a:ext cx="34226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4FC84C1-40B9-EBE6-3629-EF2553CAF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502E8-C01F-0AE5-5B28-70C8D57158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92351-CF80-C4F6-51C2-382C933C1E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9113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9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23.png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sv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2489" y="1752631"/>
            <a:ext cx="9088640" cy="2919360"/>
            <a:chOff x="0" y="0"/>
            <a:chExt cx="12118187" cy="3892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18187" cy="3892480"/>
            </a:xfrm>
            <a:custGeom>
              <a:avLst/>
              <a:gdLst/>
              <a:ahLst/>
              <a:cxnLst/>
              <a:rect l="l" t="t" r="r" b="b"/>
              <a:pathLst>
                <a:path w="12118187" h="3892480">
                  <a:moveTo>
                    <a:pt x="0" y="0"/>
                  </a:moveTo>
                  <a:lnTo>
                    <a:pt x="12118187" y="0"/>
                  </a:lnTo>
                  <a:lnTo>
                    <a:pt x="12118187" y="3892480"/>
                  </a:lnTo>
                  <a:lnTo>
                    <a:pt x="0" y="3892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2118187" cy="389248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8703"/>
                </a:lnSpc>
              </a:pPr>
              <a:r>
                <a:rPr lang="en-US" sz="7253" dirty="0" err="1">
                  <a:solidFill>
                    <a:srgbClr val="FFFFFF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CodeVerse</a:t>
              </a:r>
              <a:endParaRPr lang="en-US" sz="7253" dirty="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2480" y="4030755"/>
            <a:ext cx="9088640" cy="1127360"/>
            <a:chOff x="0" y="0"/>
            <a:chExt cx="12118187" cy="15031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18187" cy="1503147"/>
            </a:xfrm>
            <a:custGeom>
              <a:avLst/>
              <a:gdLst/>
              <a:ahLst/>
              <a:cxnLst/>
              <a:rect l="l" t="t" r="r" b="b"/>
              <a:pathLst>
                <a:path w="12118187" h="1503147">
                  <a:moveTo>
                    <a:pt x="0" y="0"/>
                  </a:moveTo>
                  <a:lnTo>
                    <a:pt x="12118187" y="0"/>
                  </a:lnTo>
                  <a:lnTo>
                    <a:pt x="12118187" y="1503147"/>
                  </a:lnTo>
                  <a:lnTo>
                    <a:pt x="0" y="15031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118187" cy="15507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71"/>
                </a:lnSpc>
              </a:pPr>
              <a:r>
                <a:rPr lang="en-US" sz="2559" dirty="0">
                  <a:solidFill>
                    <a:srgbClr val="888888"/>
                  </a:solidFill>
                  <a:latin typeface="Arial"/>
                  <a:ea typeface="Arial"/>
                  <a:cs typeface="Arial"/>
                  <a:sym typeface="Arial"/>
                </a:rPr>
                <a:t>Round 1: Idea Pitch - Presentation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529720"/>
            <a:ext cx="2522480" cy="2522480"/>
          </a:xfrm>
          <a:custGeom>
            <a:avLst/>
            <a:gdLst/>
            <a:ahLst/>
            <a:cxnLst/>
            <a:rect l="l" t="t" r="r" b="b"/>
            <a:pathLst>
              <a:path w="2522480" h="2522480">
                <a:moveTo>
                  <a:pt x="0" y="0"/>
                </a:moveTo>
                <a:lnTo>
                  <a:pt x="2522480" y="0"/>
                </a:lnTo>
                <a:lnTo>
                  <a:pt x="2522480" y="2522480"/>
                </a:lnTo>
                <a:lnTo>
                  <a:pt x="0" y="252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5AAEF1-6CBF-F3BE-9AA2-C0768C9DB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73B2EC-D7F8-23B0-133A-C4412710CF11}"/>
              </a:ext>
            </a:extLst>
          </p:cNvPr>
          <p:cNvGrpSpPr/>
          <p:nvPr/>
        </p:nvGrpSpPr>
        <p:grpSpPr>
          <a:xfrm>
            <a:off x="285108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7100AA-DDBA-C03E-8138-45259313BAD2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E82799-4698-91FE-C12A-7817EE3F66A1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Proposed Solution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167C627-50AD-A6E4-FD86-34FB9B7C62CF}"/>
              </a:ext>
            </a:extLst>
          </p:cNvPr>
          <p:cNvSpPr txBox="1"/>
          <p:nvPr/>
        </p:nvSpPr>
        <p:spPr>
          <a:xfrm>
            <a:off x="285108" y="990600"/>
            <a:ext cx="5145641" cy="6477000"/>
          </a:xfrm>
          <a:prstGeom prst="rect">
            <a:avLst/>
          </a:prstGeom>
        </p:spPr>
        <p:txBody>
          <a:bodyPr lIns="72000" tIns="0" rIns="0" bIns="0" rtlCol="0" anchor="t"/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</a:rPr>
              <a:t>🧩 Key Features and Functionalities</a:t>
            </a:r>
          </a:p>
          <a:p>
            <a:pPr>
              <a:buNone/>
            </a:pP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Vitals Monitoring Dashboard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Manual input fields and automatic data (via IoT sensors) for heart rate, body temperature, and BP.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Data visualizations to help track trends over time.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Medicines Tracker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Maintain records of current medications, dosages, and refill alerts.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Link medicine intake with reminders and vitals monitoring.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Caregiver Connect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Share user health data with selected caregivers for enhanced communication.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Alerts sent to caregivers in case of missed vitals or detected emergencies.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bg1"/>
                </a:solidFill>
              </a:rPr>
              <a:t>Support &amp; Help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Includes FAQs, chatbot support (future), and guides for app usage.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19636" lvl="1" algn="ctr">
              <a:lnSpc>
                <a:spcPts val="4710"/>
              </a:lnSpc>
            </a:pPr>
            <a:endParaRPr lang="en-US" sz="24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D9BB17-08DB-604A-B771-47C9E2B84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600"/>
            <a:ext cx="2701896" cy="582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756DE0-42C1-D36C-6B6D-C8BA3FEAD29F}"/>
              </a:ext>
            </a:extLst>
          </p:cNvPr>
          <p:cNvSpPr txBox="1"/>
          <p:nvPr/>
        </p:nvSpPr>
        <p:spPr>
          <a:xfrm>
            <a:off x="6167748" y="67818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Prototype’s Interface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41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8B3A6-0D07-DA1E-C99B-3E0FCC2C4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4CE39A-C471-9D35-D3BD-4325172BCF03}"/>
              </a:ext>
            </a:extLst>
          </p:cNvPr>
          <p:cNvGrpSpPr/>
          <p:nvPr/>
        </p:nvGrpSpPr>
        <p:grpSpPr>
          <a:xfrm>
            <a:off x="285108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00AE5A-41D1-530F-8730-A148EAEA69EB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EBCE55-6690-EFD3-F99E-BCAF7DD571C3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Proposed Solution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7C5A7F6-CE33-61EC-9DC3-9F0D9286C728}"/>
              </a:ext>
            </a:extLst>
          </p:cNvPr>
          <p:cNvSpPr txBox="1"/>
          <p:nvPr/>
        </p:nvSpPr>
        <p:spPr>
          <a:xfrm>
            <a:off x="152400" y="1236699"/>
            <a:ext cx="4953000" cy="6477000"/>
          </a:xfrm>
          <a:prstGeom prst="rect">
            <a:avLst/>
          </a:prstGeom>
        </p:spPr>
        <p:txBody>
          <a:bodyPr lIns="72000" tIns="0" rIns="0" bIns="0" rtlCol="0" anchor="t"/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</a:rPr>
              <a:t>🧩 Key Features and Functionalities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Fall Detection System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(via IoT accelerometer)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Alerts caregivers or doctors in case of abnormal movement or fall.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Adds a layer of </a:t>
            </a:r>
            <a:r>
              <a:rPr lang="en-US" b="1" dirty="0">
                <a:solidFill>
                  <a:schemeClr val="bg1"/>
                </a:solidFill>
              </a:rPr>
              <a:t>emergency readiness</a:t>
            </a:r>
            <a:r>
              <a:rPr lang="en-US" dirty="0">
                <a:solidFill>
                  <a:schemeClr val="bg1"/>
                </a:solidFill>
              </a:rPr>
              <a:t> especially for elderly users.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Smart Reminder System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Daily reminders for medication, appointments, meals, and custom health tasks.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Real-time notifications and status updates for completed and pending tasks.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</a:rPr>
              <a:t>Doctor &amp; Hospital Directory (Consult and Hospitals sections)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Access hospital and clinic info quickly.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Contact or schedule appointments with nearby professionals.</a:t>
            </a: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76836" lvl="1" indent="-457200" algn="ctr">
              <a:lnSpc>
                <a:spcPts val="4710"/>
              </a:lnSpc>
              <a:buFontTx/>
              <a:buChar char="-"/>
            </a:pPr>
            <a:endParaRPr lang="en-US" sz="28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79C5F-4D81-85CE-003F-FFB6B676D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66800"/>
            <a:ext cx="2698888" cy="579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C344F-B4A5-9D5D-680B-033479AE7752}"/>
              </a:ext>
            </a:extLst>
          </p:cNvPr>
          <p:cNvSpPr txBox="1"/>
          <p:nvPr/>
        </p:nvSpPr>
        <p:spPr>
          <a:xfrm>
            <a:off x="6167748" y="67818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Prototype’s Interface</a:t>
            </a:r>
            <a:endParaRPr lang="en-IN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215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FECF4-2A3A-F63A-A9CE-6441DEBB3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DF1AB0A-FA5D-715B-DC90-5FFF64BBC346}"/>
              </a:ext>
            </a:extLst>
          </p:cNvPr>
          <p:cNvGrpSpPr/>
          <p:nvPr/>
        </p:nvGrpSpPr>
        <p:grpSpPr>
          <a:xfrm>
            <a:off x="285108" y="-300038"/>
            <a:ext cx="8778240" cy="1443038"/>
            <a:chOff x="0" y="-298451"/>
            <a:chExt cx="11704320" cy="19240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C6B1AD-03DE-B4AB-0C7B-FE62656563E6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9F625FD-0B4A-F255-2876-6F0B441EA3DE}"/>
                </a:ext>
              </a:extLst>
            </p:cNvPr>
            <p:cNvSpPr txBox="1"/>
            <p:nvPr/>
          </p:nvSpPr>
          <p:spPr>
            <a:xfrm>
              <a:off x="0" y="-298451"/>
              <a:ext cx="11704320" cy="17208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Proposed Solution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B67F714-D462-59CC-D20D-7F04388EF05E}"/>
              </a:ext>
            </a:extLst>
          </p:cNvPr>
          <p:cNvSpPr txBox="1"/>
          <p:nvPr/>
        </p:nvSpPr>
        <p:spPr>
          <a:xfrm>
            <a:off x="134039" y="2307024"/>
            <a:ext cx="5359044" cy="5181600"/>
          </a:xfrm>
          <a:prstGeom prst="rect">
            <a:avLst/>
          </a:prstGeom>
        </p:spPr>
        <p:txBody>
          <a:bodyPr lIns="72000" tIns="0" rIns="0" bIns="0" rtlCol="0" anchor="t"/>
          <a:lstStyle/>
          <a:p>
            <a:endParaRPr lang="en-US" sz="14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🔗 </a:t>
            </a:r>
            <a:r>
              <a:rPr lang="en-US" sz="1200" b="1" dirty="0">
                <a:solidFill>
                  <a:schemeClr val="bg1"/>
                </a:solidFill>
              </a:rPr>
              <a:t>All-in-One Health Ecosystem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Combines vitals tracking, reminders, caregiver connectivity, and emergency detection—</a:t>
            </a:r>
            <a:r>
              <a:rPr lang="en-US" sz="1200" b="1" dirty="0">
                <a:solidFill>
                  <a:schemeClr val="bg1"/>
                </a:solidFill>
              </a:rPr>
              <a:t>eliminating the need for multiple apps/devices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💡 </a:t>
            </a:r>
            <a:r>
              <a:rPr lang="en-US" sz="1200" b="1" dirty="0">
                <a:solidFill>
                  <a:schemeClr val="bg1"/>
                </a:solidFill>
              </a:rPr>
              <a:t>IoT Integration as a Differentiator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Unlike most reminder-only apps, our system optionally integrates </a:t>
            </a:r>
            <a:r>
              <a:rPr lang="en-US" sz="1200" b="1" dirty="0">
                <a:solidFill>
                  <a:schemeClr val="bg1"/>
                </a:solidFill>
              </a:rPr>
              <a:t>real-world sensor data</a:t>
            </a:r>
            <a:r>
              <a:rPr lang="en-US" sz="1200" dirty="0">
                <a:solidFill>
                  <a:schemeClr val="bg1"/>
                </a:solidFill>
              </a:rPr>
              <a:t> through a prototype device—opening doors to </a:t>
            </a:r>
            <a:r>
              <a:rPr lang="en-US" sz="1200" b="1" dirty="0">
                <a:solidFill>
                  <a:schemeClr val="bg1"/>
                </a:solidFill>
              </a:rPr>
              <a:t>autonomous health monitoring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💰 </a:t>
            </a:r>
            <a:r>
              <a:rPr lang="en-US" sz="1200" b="1" dirty="0">
                <a:solidFill>
                  <a:schemeClr val="bg1"/>
                </a:solidFill>
              </a:rPr>
              <a:t>Affordability-First Approach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Designed using open-source frameworks and low-cost hardware (for the IoT unit), making it </a:t>
            </a:r>
            <a:r>
              <a:rPr lang="en-US" sz="1200" b="1" dirty="0">
                <a:solidFill>
                  <a:schemeClr val="bg1"/>
                </a:solidFill>
              </a:rPr>
              <a:t>scalable and economically viable</a:t>
            </a:r>
            <a:r>
              <a:rPr lang="en-US" sz="1200" dirty="0">
                <a:solidFill>
                  <a:schemeClr val="bg1"/>
                </a:solidFill>
              </a:rPr>
              <a:t> for real users.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🧓 </a:t>
            </a:r>
            <a:r>
              <a:rPr lang="en-US" sz="1200" b="1" dirty="0">
                <a:solidFill>
                  <a:schemeClr val="bg1"/>
                </a:solidFill>
              </a:rPr>
              <a:t>Senior-Friendly Interface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High contrast design, large icons, minimal text, and categorized menus ensure ease-of-use for elderly or visually impaired users.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🛠️ </a:t>
            </a:r>
            <a:r>
              <a:rPr lang="en-US" sz="1200" b="1" dirty="0">
                <a:solidFill>
                  <a:schemeClr val="bg1"/>
                </a:solidFill>
              </a:rPr>
              <a:t>Modular &amp; Scalable Architecture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Frontend, backend, and hardware modules are decoupled—allowing future upgrades, such as AI-based anomaly detection or wearable integration.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🌐 </a:t>
            </a:r>
            <a:r>
              <a:rPr lang="en-US" sz="1200" b="1" dirty="0">
                <a:solidFill>
                  <a:schemeClr val="bg1"/>
                </a:solidFill>
              </a:rPr>
              <a:t>Cross-Platform Access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Can be accessed via any web browser—</a:t>
            </a:r>
            <a:r>
              <a:rPr lang="en-US" sz="1200" b="1" dirty="0">
                <a:solidFill>
                  <a:schemeClr val="bg1"/>
                </a:solidFill>
              </a:rPr>
              <a:t>no need for app installs</a:t>
            </a:r>
            <a:r>
              <a:rPr lang="en-US" sz="1200" dirty="0">
                <a:solidFill>
                  <a:schemeClr val="bg1"/>
                </a:solidFill>
              </a:rPr>
              <a:t>—ensuring reach across devices (PCs, tablets, phones).</a:t>
            </a: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79C4F-DA10-59F7-EECE-9667E6006E9E}"/>
              </a:ext>
            </a:extLst>
          </p:cNvPr>
          <p:cNvSpPr txBox="1"/>
          <p:nvPr/>
        </p:nvSpPr>
        <p:spPr>
          <a:xfrm>
            <a:off x="826128" y="657461"/>
            <a:ext cx="7696200" cy="666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636" lvl="1" algn="ctr">
              <a:lnSpc>
                <a:spcPts val="4710"/>
              </a:lnSpc>
            </a:pPr>
            <a:r>
              <a:rPr lang="en-US" sz="3600" u="sng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What makes your solution unique?</a:t>
            </a:r>
          </a:p>
        </p:txBody>
      </p:sp>
      <p:pic>
        <p:nvPicPr>
          <p:cNvPr id="1026" name="Picture 2" descr="Idea PNG Transparent Images Free Download | Vector Files | Pngtree">
            <a:extLst>
              <a:ext uri="{FF2B5EF4-FFF2-40B4-BE49-F238E27FC236}">
                <a16:creationId xmlns:a16="http://schemas.microsoft.com/office/drawing/2014/main" id="{86A727FB-8B0D-4715-922B-AE2EFBA89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083" y="2737647"/>
            <a:ext cx="3889624" cy="388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7E59EA-DF09-4A90-ECE3-C86CBFBA3CAE}"/>
              </a:ext>
            </a:extLst>
          </p:cNvPr>
          <p:cNvSpPr txBox="1"/>
          <p:nvPr/>
        </p:nvSpPr>
        <p:spPr>
          <a:xfrm>
            <a:off x="381000" y="1463270"/>
            <a:ext cx="8778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🌠 </a:t>
            </a:r>
            <a:r>
              <a:rPr lang="en-US" sz="1400" b="1" dirty="0">
                <a:solidFill>
                  <a:schemeClr val="bg1"/>
                </a:solidFill>
              </a:rPr>
              <a:t>Vision-Driven Innovation at the Core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The most unique feature of our project is its </a:t>
            </a:r>
            <a:r>
              <a:rPr lang="en-US" sz="1400" b="1" dirty="0">
                <a:solidFill>
                  <a:schemeClr val="bg1"/>
                </a:solidFill>
              </a:rPr>
              <a:t>clear, compassionate vision</a:t>
            </a:r>
            <a:r>
              <a:rPr lang="en-US" sz="1400" dirty="0">
                <a:solidFill>
                  <a:schemeClr val="bg1"/>
                </a:solidFill>
              </a:rPr>
              <a:t>—to </a:t>
            </a:r>
            <a:r>
              <a:rPr lang="en-US" sz="1400" b="1" dirty="0">
                <a:solidFill>
                  <a:schemeClr val="bg1"/>
                </a:solidFill>
              </a:rPr>
              <a:t>democratize healthcare</a:t>
            </a:r>
            <a:r>
              <a:rPr lang="en-US" sz="1400" dirty="0">
                <a:solidFill>
                  <a:schemeClr val="bg1"/>
                </a:solidFill>
              </a:rPr>
              <a:t> through smart, accessible, and affordable solutions. It’s not just a product, but a mission to ensure </a:t>
            </a:r>
            <a:r>
              <a:rPr lang="en-US" sz="1400" b="1" dirty="0">
                <a:solidFill>
                  <a:schemeClr val="bg1"/>
                </a:solidFill>
              </a:rPr>
              <a:t>no one—especially the elderly—is left behind</a:t>
            </a:r>
            <a:r>
              <a:rPr lang="en-US" sz="1400" dirty="0">
                <a:solidFill>
                  <a:schemeClr val="bg1"/>
                </a:solidFill>
              </a:rPr>
              <a:t> due to tech barriers or financial limitations.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908BF-F900-16B0-C45A-0C05A1165209}"/>
              </a:ext>
            </a:extLst>
          </p:cNvPr>
          <p:cNvCxnSpPr/>
          <p:nvPr/>
        </p:nvCxnSpPr>
        <p:spPr>
          <a:xfrm>
            <a:off x="228600" y="2514600"/>
            <a:ext cx="929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68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841D3-2D8C-34C0-0137-D16A56B0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4BDCC8-8698-5986-C45B-747255459B04}"/>
              </a:ext>
            </a:extLst>
          </p:cNvPr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E31785-7C30-753A-20F0-410D6B4A923F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812632-1626-D9D6-72FB-87FC565D3212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71417C5-7182-F85F-A123-F3F84E8AD8A2}"/>
              </a:ext>
            </a:extLst>
          </p:cNvPr>
          <p:cNvSpPr txBox="1"/>
          <p:nvPr/>
        </p:nvSpPr>
        <p:spPr>
          <a:xfrm>
            <a:off x="511999" y="1752176"/>
            <a:ext cx="8778240" cy="49277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Tools, technologies, and frameworks to be used</a:t>
            </a: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Hardware/Software details (if applicable)</a:t>
            </a: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Workflow or architecture diagram (if relevant)</a:t>
            </a:r>
          </a:p>
        </p:txBody>
      </p:sp>
    </p:spTree>
    <p:extLst>
      <p:ext uri="{BB962C8B-B14F-4D97-AF65-F5344CB8AC3E}">
        <p14:creationId xmlns:p14="http://schemas.microsoft.com/office/powerpoint/2010/main" val="27049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43000" y="-11935"/>
            <a:ext cx="7818120" cy="9466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0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1600200"/>
            <a:ext cx="5035627" cy="612145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buNone/>
            </a:pP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Web Application (Primary System)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core platform is a </a:t>
            </a: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web application named EASY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designed for both mobile and desktop usage—particularly accessible for elderly users with simple navigation and large UI elements.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📌</a:t>
            </a:r>
            <a:r>
              <a:rPr lang="en-IN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Frontend Stack </a:t>
            </a:r>
          </a:p>
          <a:p>
            <a:pPr>
              <a:buNone/>
            </a:pPr>
            <a:endParaRPr lang="en-IN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React.js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SPA architecture with modular components (e.g., Navbar, Category Tiles, Reminder Items).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 Router DOM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Handles dynamic routing for pages like Reminders, Connect, Help, 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Tailwind CSS / CSS Modules</a:t>
            </a:r>
            <a:r>
              <a:rPr lang="en-I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Used for accessible, clean styling with emphasis on minimalism, large touch targets, and readability.</a:t>
            </a: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8E5187-0570-BA96-3E79-2DA3C6900519}"/>
              </a:ext>
            </a:extLst>
          </p:cNvPr>
          <p:cNvSpPr txBox="1"/>
          <p:nvPr/>
        </p:nvSpPr>
        <p:spPr>
          <a:xfrm>
            <a:off x="1828800" y="628632"/>
            <a:ext cx="6248400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636" lvl="1" algn="ctr">
              <a:lnSpc>
                <a:spcPts val="4710"/>
              </a:lnSpc>
            </a:pPr>
            <a:r>
              <a:rPr lang="en-US" sz="2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- Tools, technologies, and frameworks to be used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AD126F-238B-6777-0110-103440DD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7" r="3279"/>
          <a:stretch/>
        </p:blipFill>
        <p:spPr>
          <a:xfrm>
            <a:off x="5410200" y="1346146"/>
            <a:ext cx="4191000" cy="59690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40A70-7EF6-F951-301A-995A51BDE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4">
            <a:extLst>
              <a:ext uri="{FF2B5EF4-FFF2-40B4-BE49-F238E27FC236}">
                <a16:creationId xmlns:a16="http://schemas.microsoft.com/office/drawing/2014/main" id="{5560E342-8A5F-5EC8-D574-FF962672257E}"/>
              </a:ext>
            </a:extLst>
          </p:cNvPr>
          <p:cNvSpPr txBox="1"/>
          <p:nvPr/>
        </p:nvSpPr>
        <p:spPr>
          <a:xfrm>
            <a:off x="199232" y="1345040"/>
            <a:ext cx="9496575" cy="1290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Architecture of EASY: Digital Health Assistant</a:t>
            </a:r>
          </a:p>
          <a:p>
            <a:pPr algn="ctr">
              <a:lnSpc>
                <a:spcPts val="5631"/>
              </a:lnSpc>
            </a:pPr>
            <a:endParaRPr lang="en-US" sz="469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CC1B547D-301B-EF12-ECC8-195328524766}"/>
              </a:ext>
            </a:extLst>
          </p:cNvPr>
          <p:cNvSpPr txBox="1"/>
          <p:nvPr/>
        </p:nvSpPr>
        <p:spPr>
          <a:xfrm>
            <a:off x="437508" y="1031082"/>
            <a:ext cx="8778240" cy="1290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endParaRPr lang="en-US" sz="469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750C57FE-C92B-957E-92FE-D0E76413EEF9}"/>
              </a:ext>
            </a:extLst>
          </p:cNvPr>
          <p:cNvSpPr txBox="1"/>
          <p:nvPr/>
        </p:nvSpPr>
        <p:spPr>
          <a:xfrm>
            <a:off x="558400" y="-277414"/>
            <a:ext cx="8778240" cy="1290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4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325DE6-384D-AA37-3487-28F8BD9499AD}"/>
              </a:ext>
            </a:extLst>
          </p:cNvPr>
          <p:cNvSpPr txBox="1"/>
          <p:nvPr/>
        </p:nvSpPr>
        <p:spPr>
          <a:xfrm>
            <a:off x="1740528" y="6531040"/>
            <a:ext cx="617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Frontend–Overview (In Progress)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AA14E-1426-D1DF-94A3-8EEC8713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" y="2007801"/>
            <a:ext cx="9650857" cy="4077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D75A4-B22F-C92B-FCF6-9352D1BDE377}"/>
              </a:ext>
            </a:extLst>
          </p:cNvPr>
          <p:cNvSpPr txBox="1"/>
          <p:nvPr/>
        </p:nvSpPr>
        <p:spPr>
          <a:xfrm>
            <a:off x="2439257" y="828557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</a:rPr>
              <a:t>-🧩 Key Features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36862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C83B0-F321-409A-3B13-D3B549962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3987ACEC-DA78-AC1B-2AD9-6F088D7E3AAC}"/>
              </a:ext>
            </a:extLst>
          </p:cNvPr>
          <p:cNvSpPr txBox="1"/>
          <p:nvPr/>
        </p:nvSpPr>
        <p:spPr>
          <a:xfrm>
            <a:off x="1143000" y="-11935"/>
            <a:ext cx="7818120" cy="9466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0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087FF-F9EC-DC51-78DF-D4D24278DF10}"/>
              </a:ext>
            </a:extLst>
          </p:cNvPr>
          <p:cNvSpPr txBox="1"/>
          <p:nvPr/>
        </p:nvSpPr>
        <p:spPr>
          <a:xfrm>
            <a:off x="1564395" y="704846"/>
            <a:ext cx="6248400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636" lvl="1" algn="ctr">
              <a:lnSpc>
                <a:spcPts val="4710"/>
              </a:lnSpc>
            </a:pPr>
            <a:r>
              <a:rPr lang="en-US" sz="2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- Tools, technologies, and frameworks to be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19C70-5B62-F37B-ECE5-9B9EC22A1E7E}"/>
              </a:ext>
            </a:extLst>
          </p:cNvPr>
          <p:cNvSpPr txBox="1"/>
          <p:nvPr/>
        </p:nvSpPr>
        <p:spPr>
          <a:xfrm>
            <a:off x="226673" y="1342877"/>
            <a:ext cx="447936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🧠 Backend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Node.js + Express.js –</a:t>
            </a:r>
            <a:r>
              <a:rPr lang="en-US" sz="1600" dirty="0">
                <a:solidFill>
                  <a:schemeClr val="bg1"/>
                </a:solidFill>
              </a:rPr>
              <a:t> These handle the logic of the app and connect it to the database.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MongoDB + Mongoose –</a:t>
            </a:r>
            <a:r>
              <a:rPr lang="en-US" sz="1600" dirty="0">
                <a:solidFill>
                  <a:schemeClr val="bg1"/>
                </a:solidFill>
              </a:rPr>
              <a:t> Used to store data like medicine schedules, vitals, and fall reports.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Postman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–</a:t>
            </a:r>
            <a:r>
              <a:rPr lang="en-US" sz="1600" dirty="0">
                <a:solidFill>
                  <a:schemeClr val="bg1"/>
                </a:solidFill>
              </a:rPr>
              <a:t> Used to test APIs during development.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Backend Features: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Medicine Reminder System –</a:t>
            </a:r>
            <a:r>
              <a:rPr lang="en-US" sz="1600" dirty="0">
                <a:solidFill>
                  <a:schemeClr val="bg1"/>
                </a:solidFill>
              </a:rPr>
              <a:t> Lets users add and view medicine reminders by time.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Vitals Tracking Module –</a:t>
            </a:r>
            <a:r>
              <a:rPr lang="en-US" sz="1600" dirty="0">
                <a:solidFill>
                  <a:schemeClr val="bg1"/>
                </a:solidFill>
              </a:rPr>
              <a:t> For tracking blood pressure, sugar, and oxygen levels.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Fall Data Logger – </a:t>
            </a:r>
            <a:r>
              <a:rPr lang="en-US" sz="1600" dirty="0">
                <a:solidFill>
                  <a:schemeClr val="bg1"/>
                </a:solidFill>
              </a:rPr>
              <a:t>Allows users to record any fall incidents.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Organized APIs – </a:t>
            </a:r>
            <a:r>
              <a:rPr lang="en-US" sz="1600" dirty="0">
                <a:solidFill>
                  <a:schemeClr val="bg1"/>
                </a:solidFill>
              </a:rPr>
              <a:t>Different API routes for different features (like /reminders, /vitals, /medicines).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633E9-8EFD-A382-B1C9-5564072F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595" y="1554269"/>
            <a:ext cx="4893595" cy="57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4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BFF37-1457-CDA1-F1C8-93B5EBF95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DF0AADC-B8FC-4D09-00A3-8988B5B8BC63}"/>
              </a:ext>
            </a:extLst>
          </p:cNvPr>
          <p:cNvGrpSpPr/>
          <p:nvPr/>
        </p:nvGrpSpPr>
        <p:grpSpPr>
          <a:xfrm>
            <a:off x="285108" y="-165324"/>
            <a:ext cx="8980811" cy="1308324"/>
            <a:chOff x="0" y="-118832"/>
            <a:chExt cx="11974415" cy="174443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DE7737-18E0-B09B-C70D-B6F321879ECB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5B4085C-1711-5E60-331D-A177EB360EF4}"/>
                </a:ext>
              </a:extLst>
            </p:cNvPr>
            <p:cNvSpPr txBox="1"/>
            <p:nvPr/>
          </p:nvSpPr>
          <p:spPr>
            <a:xfrm>
              <a:off x="270095" y="-118832"/>
              <a:ext cx="11704320" cy="17208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CE7D8B-B890-2D5E-3885-CA6FADC9B9E3}"/>
              </a:ext>
            </a:extLst>
          </p:cNvPr>
          <p:cNvSpPr txBox="1"/>
          <p:nvPr/>
        </p:nvSpPr>
        <p:spPr>
          <a:xfrm>
            <a:off x="838200" y="1809405"/>
            <a:ext cx="81534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EASY: Web-App </a:t>
            </a:r>
          </a:p>
          <a:p>
            <a:pPr algn="ctr"/>
            <a:endParaRPr lang="en-US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Demonstration of Core Health Modules</a:t>
            </a:r>
          </a:p>
          <a:p>
            <a:pPr algn="ctr"/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(In Progress)</a:t>
            </a:r>
          </a:p>
          <a:p>
            <a:pPr algn="ctr"/>
            <a:endParaRPr 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4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(Vitals, Reminders &amp; Consult APIs)</a:t>
            </a:r>
            <a:endParaRPr lang="en-IN" sz="40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C6AB2-F4A2-F685-E401-1780EFA9AD30}"/>
              </a:ext>
            </a:extLst>
          </p:cNvPr>
          <p:cNvSpPr txBox="1"/>
          <p:nvPr/>
        </p:nvSpPr>
        <p:spPr>
          <a:xfrm>
            <a:off x="2439256" y="790029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</a:rPr>
              <a:t>-🧩 Key Features and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22911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F26E-1E2F-3221-9949-3C4ADFFB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E3A514-FEEA-DFA1-2C96-4F05DF87AD27}"/>
              </a:ext>
            </a:extLst>
          </p:cNvPr>
          <p:cNvGrpSpPr/>
          <p:nvPr/>
        </p:nvGrpSpPr>
        <p:grpSpPr>
          <a:xfrm>
            <a:off x="247436" y="-167937"/>
            <a:ext cx="9230718" cy="1498396"/>
            <a:chOff x="-50229" y="-122315"/>
            <a:chExt cx="12307624" cy="199786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D573A-E8C8-DB35-4AF7-4B370577591F}"/>
                </a:ext>
              </a:extLst>
            </p:cNvPr>
            <p:cNvSpPr/>
            <p:nvPr/>
          </p:nvSpPr>
          <p:spPr>
            <a:xfrm>
              <a:off x="-50229" y="249946"/>
              <a:ext cx="11704320" cy="1625599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1B0A08-F2A1-7B48-131A-9AA4F312C8A1}"/>
                </a:ext>
              </a:extLst>
            </p:cNvPr>
            <p:cNvSpPr txBox="1"/>
            <p:nvPr/>
          </p:nvSpPr>
          <p:spPr>
            <a:xfrm>
              <a:off x="553075" y="-122315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pic>
        <p:nvPicPr>
          <p:cNvPr id="5" name="WhatsApp Video 2025-05-28 at 19.29.08_2a4934c0">
            <a:hlinkClick r:id="" action="ppaction://media"/>
            <a:extLst>
              <a:ext uri="{FF2B5EF4-FFF2-40B4-BE49-F238E27FC236}">
                <a16:creationId xmlns:a16="http://schemas.microsoft.com/office/drawing/2014/main" id="{3BD761CE-508E-D137-1DA8-189C8DB33A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98" y="1769629"/>
            <a:ext cx="4633296" cy="3775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3707E-B858-0A83-7D63-995748F177BC}"/>
              </a:ext>
            </a:extLst>
          </p:cNvPr>
          <p:cNvSpPr txBox="1"/>
          <p:nvPr/>
        </p:nvSpPr>
        <p:spPr>
          <a:xfrm>
            <a:off x="154441" y="5716041"/>
            <a:ext cx="4938727" cy="446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Reminder Upload Feature</a:t>
            </a:r>
          </a:p>
        </p:txBody>
      </p:sp>
      <p:pic>
        <p:nvPicPr>
          <p:cNvPr id="8" name="WhatsApp Video 2025-05-28 at 19.45.19_d9234a91">
            <a:hlinkClick r:id="" action="ppaction://media"/>
            <a:extLst>
              <a:ext uri="{FF2B5EF4-FFF2-40B4-BE49-F238E27FC236}">
                <a16:creationId xmlns:a16="http://schemas.microsoft.com/office/drawing/2014/main" id="{47C20B8D-4E5A-4F8F-FAD6-B88BD0F975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3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2389" y="1745704"/>
            <a:ext cx="4628035" cy="38485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E40FE0-B4CB-6F29-BC43-D66F9B2A5BD0}"/>
              </a:ext>
            </a:extLst>
          </p:cNvPr>
          <p:cNvSpPr txBox="1"/>
          <p:nvPr/>
        </p:nvSpPr>
        <p:spPr>
          <a:xfrm>
            <a:off x="4636556" y="5700967"/>
            <a:ext cx="5262664" cy="441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Medical Reminder Get User Details Feature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306CB-B3E1-AF20-B321-120711A37E6D}"/>
              </a:ext>
            </a:extLst>
          </p:cNvPr>
          <p:cNvSpPr txBox="1"/>
          <p:nvPr/>
        </p:nvSpPr>
        <p:spPr>
          <a:xfrm>
            <a:off x="2360405" y="6228334"/>
            <a:ext cx="4962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Backend Demonstration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1E98F1-87ED-E0A9-43DB-167463A67B68}"/>
              </a:ext>
            </a:extLst>
          </p:cNvPr>
          <p:cNvSpPr txBox="1"/>
          <p:nvPr/>
        </p:nvSpPr>
        <p:spPr>
          <a:xfrm>
            <a:off x="2514846" y="995030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Click To Play The Desired Demo Video</a:t>
            </a:r>
          </a:p>
        </p:txBody>
      </p:sp>
    </p:spTree>
    <p:extLst>
      <p:ext uri="{BB962C8B-B14F-4D97-AF65-F5344CB8AC3E}">
        <p14:creationId xmlns:p14="http://schemas.microsoft.com/office/powerpoint/2010/main" val="27791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7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F26E-1E2F-3221-9949-3C4ADFFB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E3A514-FEEA-DFA1-2C96-4F05DF87AD27}"/>
              </a:ext>
            </a:extLst>
          </p:cNvPr>
          <p:cNvGrpSpPr/>
          <p:nvPr/>
        </p:nvGrpSpPr>
        <p:grpSpPr>
          <a:xfrm>
            <a:off x="563269" y="-45954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D573A-E8C8-DB35-4AF7-4B370577591F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1B0A08-F2A1-7B48-131A-9AA4F312C8A1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A3707E-B858-0A83-7D63-995748F177BC}"/>
              </a:ext>
            </a:extLst>
          </p:cNvPr>
          <p:cNvSpPr txBox="1"/>
          <p:nvPr/>
        </p:nvSpPr>
        <p:spPr>
          <a:xfrm>
            <a:off x="-58684" y="5658294"/>
            <a:ext cx="493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Medical Reminder Marked As Taken Feature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40FE0-B4CB-6F29-BC43-D66F9B2A5BD0}"/>
              </a:ext>
            </a:extLst>
          </p:cNvPr>
          <p:cNvSpPr txBox="1"/>
          <p:nvPr/>
        </p:nvSpPr>
        <p:spPr>
          <a:xfrm>
            <a:off x="4640777" y="5658294"/>
            <a:ext cx="5262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Blood Pressure And Pulse Adding Feature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" name="WhatsApp Video 2025-05-30 at 06.09.22_198ed296">
            <a:hlinkClick r:id="" action="ppaction://media"/>
            <a:extLst>
              <a:ext uri="{FF2B5EF4-FFF2-40B4-BE49-F238E27FC236}">
                <a16:creationId xmlns:a16="http://schemas.microsoft.com/office/drawing/2014/main" id="{BAAF8A21-6C46-5601-8BAA-3D68C33B7D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559" y="1728308"/>
            <a:ext cx="4626541" cy="3865939"/>
          </a:xfrm>
          <a:prstGeom prst="rect">
            <a:avLst/>
          </a:prstGeom>
        </p:spPr>
      </p:pic>
      <p:pic>
        <p:nvPicPr>
          <p:cNvPr id="9" name="WhatsApp Video 2025-05-30 at 06.17.59_27b7b5c7">
            <a:hlinkClick r:id="" action="ppaction://media"/>
            <a:extLst>
              <a:ext uri="{FF2B5EF4-FFF2-40B4-BE49-F238E27FC236}">
                <a16:creationId xmlns:a16="http://schemas.microsoft.com/office/drawing/2014/main" id="{3B11704C-BFA1-C4A5-D109-98CDD7C964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07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4452" y="1696619"/>
            <a:ext cx="4635314" cy="38846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56836F-208A-9888-2514-164B586DF38D}"/>
              </a:ext>
            </a:extLst>
          </p:cNvPr>
          <p:cNvSpPr txBox="1"/>
          <p:nvPr/>
        </p:nvSpPr>
        <p:spPr>
          <a:xfrm>
            <a:off x="2360405" y="6228334"/>
            <a:ext cx="4962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Backend 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8736E-052E-9850-4FDC-C28161A43A55}"/>
              </a:ext>
            </a:extLst>
          </p:cNvPr>
          <p:cNvSpPr txBox="1"/>
          <p:nvPr/>
        </p:nvSpPr>
        <p:spPr>
          <a:xfrm>
            <a:off x="2514846" y="995030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Click To Play The Desired Demo Video</a:t>
            </a:r>
          </a:p>
        </p:txBody>
      </p:sp>
    </p:spTree>
    <p:extLst>
      <p:ext uri="{BB962C8B-B14F-4D97-AF65-F5344CB8AC3E}">
        <p14:creationId xmlns:p14="http://schemas.microsoft.com/office/powerpoint/2010/main" val="50497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4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0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MS)"/>
                  <a:ea typeface="Calibri (MS)"/>
                  <a:cs typeface="Calibri (MS)"/>
                  <a:sym typeface="Calibri (MS)"/>
                </a:rPr>
                <a:t>Team Introduction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1706880"/>
            <a:ext cx="8778240" cy="4827694"/>
            <a:chOff x="0" y="0"/>
            <a:chExt cx="11704320" cy="6436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4320" cy="6436925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704320" cy="6570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</a:t>
              </a:r>
              <a:r>
                <a:rPr lang="en-US" sz="341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MS)"/>
                  <a:ea typeface="Calibri (MS)"/>
                  <a:cs typeface="Calibri (MS)"/>
                  <a:sym typeface="Calibri (MS)"/>
                </a:rPr>
                <a:t>Team Name:</a:t>
              </a: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3413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Jaadu</a:t>
              </a:r>
              <a:endPara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39273" lvl="1" indent="-219637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</a:t>
              </a:r>
              <a:r>
                <a:rPr lang="en-US" sz="341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MS)"/>
                  <a:ea typeface="Calibri (MS)"/>
                  <a:cs typeface="Calibri (MS)"/>
                  <a:sym typeface="Calibri (MS)"/>
                </a:rPr>
                <a:t>Team Members</a:t>
              </a: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(Name, College)</a:t>
              </a:r>
            </a:p>
            <a:p>
              <a:pPr marL="219636" lvl="1" algn="l">
                <a:lnSpc>
                  <a:spcPts val="4710"/>
                </a:lnSpc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  </a:t>
              </a: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-&gt; (Vaibhav Mishra, VIT Bhopal)</a:t>
              </a:r>
            </a:p>
            <a:p>
              <a:pPr indent="-237564">
                <a:lnSpc>
                  <a:spcPts val="471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   -&gt; (</a:t>
              </a:r>
              <a:r>
                <a:rPr lang="en-US" sz="2800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Nabh</a:t>
              </a: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Garg, VIT Bhopal)</a:t>
              </a:r>
            </a:p>
            <a:p>
              <a:pPr indent="-237564">
                <a:lnSpc>
                  <a:spcPts val="471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   -&gt; (</a:t>
              </a:r>
              <a:r>
                <a:rPr lang="en-US" sz="2800" dirty="0" err="1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Gauravendra</a:t>
              </a: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Dev Tripathi, VIT Bhopal)</a:t>
              </a:r>
            </a:p>
            <a:p>
              <a:pPr indent="-237564">
                <a:lnSpc>
                  <a:spcPts val="471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	    -&gt; (Shikhar Sharma, VIT Bhopal)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</a:t>
              </a:r>
              <a:r>
                <a:rPr lang="en-US" sz="3413" b="1" u="sng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MS)"/>
                  <a:ea typeface="Calibri (MS)"/>
                  <a:cs typeface="Calibri (MS)"/>
                  <a:sym typeface="Calibri (MS)"/>
                </a:rPr>
                <a:t>Contact Details of Team Lead</a:t>
              </a:r>
            </a:p>
            <a:p>
              <a:pPr marL="1134036" lvl="3">
                <a:lnSpc>
                  <a:spcPts val="471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-&gt; Ph. No: 9911393774</a:t>
              </a:r>
            </a:p>
            <a:p>
              <a:pPr marL="1134036" lvl="3">
                <a:lnSpc>
                  <a:spcPts val="471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-&gt; Mail ID: rvr.vaibhavmishra@gmail.com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F26E-1E2F-3221-9949-3C4ADFFB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E3A514-FEEA-DFA1-2C96-4F05DF87AD27}"/>
              </a:ext>
            </a:extLst>
          </p:cNvPr>
          <p:cNvGrpSpPr/>
          <p:nvPr/>
        </p:nvGrpSpPr>
        <p:grpSpPr>
          <a:xfrm>
            <a:off x="285108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D573A-E8C8-DB35-4AF7-4B370577591F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1B0A08-F2A1-7B48-131A-9AA4F312C8A1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A3707E-B858-0A83-7D63-995748F177BC}"/>
              </a:ext>
            </a:extLst>
          </p:cNvPr>
          <p:cNvSpPr txBox="1"/>
          <p:nvPr/>
        </p:nvSpPr>
        <p:spPr>
          <a:xfrm>
            <a:off x="0" y="5534002"/>
            <a:ext cx="493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Oxygen Readings Adding Feature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40FE0-B4CB-6F29-BC43-D66F9B2A5BD0}"/>
              </a:ext>
            </a:extLst>
          </p:cNvPr>
          <p:cNvSpPr txBox="1"/>
          <p:nvPr/>
        </p:nvSpPr>
        <p:spPr>
          <a:xfrm>
            <a:off x="4659812" y="5538384"/>
            <a:ext cx="5262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Get Oxygen Reading From database Feature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WhatsApp Video 2025-05-30 at 06.43.27_d7c62e46">
            <a:hlinkClick r:id="" action="ppaction://media"/>
            <a:extLst>
              <a:ext uri="{FF2B5EF4-FFF2-40B4-BE49-F238E27FC236}">
                <a16:creationId xmlns:a16="http://schemas.microsoft.com/office/drawing/2014/main" id="{D25416EC-847E-6941-C093-0B6CA157FE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469" y="1696619"/>
            <a:ext cx="4743331" cy="3833001"/>
          </a:xfrm>
          <a:prstGeom prst="rect">
            <a:avLst/>
          </a:prstGeom>
        </p:spPr>
      </p:pic>
      <p:pic>
        <p:nvPicPr>
          <p:cNvPr id="8" name="WhatsApp Video 2025-05-30 at 07.02.05_52f5275a">
            <a:hlinkClick r:id="" action="ppaction://media"/>
            <a:extLst>
              <a:ext uri="{FF2B5EF4-FFF2-40B4-BE49-F238E27FC236}">
                <a16:creationId xmlns:a16="http://schemas.microsoft.com/office/drawing/2014/main" id="{6C86C173-AFBC-2933-2A68-6062997C05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81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80402" y="1715293"/>
            <a:ext cx="4620798" cy="38330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D6A472-CE18-816A-040B-EA4EDD6EC47B}"/>
              </a:ext>
            </a:extLst>
          </p:cNvPr>
          <p:cNvSpPr txBox="1"/>
          <p:nvPr/>
        </p:nvSpPr>
        <p:spPr>
          <a:xfrm>
            <a:off x="2360405" y="6228334"/>
            <a:ext cx="4962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Backend Demonstration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1562CE-28F9-776F-32F3-A4E4135B21BC}"/>
              </a:ext>
            </a:extLst>
          </p:cNvPr>
          <p:cNvSpPr txBox="1"/>
          <p:nvPr/>
        </p:nvSpPr>
        <p:spPr>
          <a:xfrm>
            <a:off x="2514846" y="995030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Click To Play The Desired Demo Video</a:t>
            </a:r>
          </a:p>
        </p:txBody>
      </p:sp>
    </p:spTree>
    <p:extLst>
      <p:ext uri="{BB962C8B-B14F-4D97-AF65-F5344CB8AC3E}">
        <p14:creationId xmlns:p14="http://schemas.microsoft.com/office/powerpoint/2010/main" val="293555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14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5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F26E-1E2F-3221-9949-3C4ADFFB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E3A514-FEEA-DFA1-2C96-4F05DF87AD27}"/>
              </a:ext>
            </a:extLst>
          </p:cNvPr>
          <p:cNvGrpSpPr/>
          <p:nvPr/>
        </p:nvGrpSpPr>
        <p:grpSpPr>
          <a:xfrm>
            <a:off x="441960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D573A-E8C8-DB35-4AF7-4B370577591F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1B0A08-F2A1-7B48-131A-9AA4F312C8A1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A3707E-B858-0A83-7D63-995748F177BC}"/>
              </a:ext>
            </a:extLst>
          </p:cNvPr>
          <p:cNvSpPr txBox="1"/>
          <p:nvPr/>
        </p:nvSpPr>
        <p:spPr>
          <a:xfrm>
            <a:off x="0" y="5534002"/>
            <a:ext cx="493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Sugar Readings Save Feature With Suggestions Based On Readings</a:t>
            </a:r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40FE0-B4CB-6F29-BC43-D66F9B2A5BD0}"/>
              </a:ext>
            </a:extLst>
          </p:cNvPr>
          <p:cNvSpPr txBox="1"/>
          <p:nvPr/>
        </p:nvSpPr>
        <p:spPr>
          <a:xfrm>
            <a:off x="4659812" y="5538384"/>
            <a:ext cx="5262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Get Sugar Reading From Database Feature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" name="WhatsApp Video 2025-05-30 at 07.07.18_eaf3737f">
            <a:hlinkClick r:id="" action="ppaction://media"/>
            <a:extLst>
              <a:ext uri="{FF2B5EF4-FFF2-40B4-BE49-F238E27FC236}">
                <a16:creationId xmlns:a16="http://schemas.microsoft.com/office/drawing/2014/main" id="{61FFD7F4-354C-1315-4ABD-EA6F19DB33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28" y="1715293"/>
            <a:ext cx="4816072" cy="3833001"/>
          </a:xfrm>
          <a:prstGeom prst="rect">
            <a:avLst/>
          </a:prstGeom>
        </p:spPr>
      </p:pic>
      <p:pic>
        <p:nvPicPr>
          <p:cNvPr id="9" name="WhatsApp Video 2025-05-30 at 07.12.19_d7ccf98e">
            <a:hlinkClick r:id="" action="ppaction://media"/>
            <a:extLst>
              <a:ext uri="{FF2B5EF4-FFF2-40B4-BE49-F238E27FC236}">
                <a16:creationId xmlns:a16="http://schemas.microsoft.com/office/drawing/2014/main" id="{378FA5C7-D70C-35A9-0E08-AB14C51DC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1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16391" y="1715293"/>
            <a:ext cx="4661009" cy="3884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EE878-848A-84DD-5C63-785D20AE35B7}"/>
              </a:ext>
            </a:extLst>
          </p:cNvPr>
          <p:cNvSpPr txBox="1"/>
          <p:nvPr/>
        </p:nvSpPr>
        <p:spPr>
          <a:xfrm>
            <a:off x="2360405" y="6228334"/>
            <a:ext cx="4962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Backend Demonstration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1E010-DF6F-6F97-FE06-CF1CF9CD6967}"/>
              </a:ext>
            </a:extLst>
          </p:cNvPr>
          <p:cNvSpPr txBox="1"/>
          <p:nvPr/>
        </p:nvSpPr>
        <p:spPr>
          <a:xfrm>
            <a:off x="2514846" y="995030"/>
            <a:ext cx="487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i="1" dirty="0">
                <a:solidFill>
                  <a:schemeClr val="bg1"/>
                </a:solidFill>
              </a:rPr>
              <a:t>Click To Play The Desired Demo Video</a:t>
            </a:r>
          </a:p>
        </p:txBody>
      </p:sp>
    </p:spTree>
    <p:extLst>
      <p:ext uri="{BB962C8B-B14F-4D97-AF65-F5344CB8AC3E}">
        <p14:creationId xmlns:p14="http://schemas.microsoft.com/office/powerpoint/2010/main" val="276732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31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9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9EA46-805A-D47D-2551-9B5256BD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96708CA-023D-0748-FEBC-179428801B76}"/>
              </a:ext>
            </a:extLst>
          </p:cNvPr>
          <p:cNvSpPr txBox="1"/>
          <p:nvPr/>
        </p:nvSpPr>
        <p:spPr>
          <a:xfrm>
            <a:off x="1143000" y="-11935"/>
            <a:ext cx="7818120" cy="9466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0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B2A05-5B85-5013-EAC8-0E4140000E7D}"/>
              </a:ext>
            </a:extLst>
          </p:cNvPr>
          <p:cNvSpPr txBox="1"/>
          <p:nvPr/>
        </p:nvSpPr>
        <p:spPr>
          <a:xfrm>
            <a:off x="-533400" y="762000"/>
            <a:ext cx="6248400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636" lvl="1" algn="ctr">
              <a:lnSpc>
                <a:spcPts val="4710"/>
              </a:lnSpc>
            </a:pPr>
            <a:r>
              <a:rPr lang="en-US" sz="20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- Tools, technologies, and frameworks to be used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DEA6C-C0B1-7542-82E9-57E2B3104A58}"/>
              </a:ext>
            </a:extLst>
          </p:cNvPr>
          <p:cNvSpPr txBox="1"/>
          <p:nvPr/>
        </p:nvSpPr>
        <p:spPr>
          <a:xfrm>
            <a:off x="125441" y="1480841"/>
            <a:ext cx="4648535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>
                <a:solidFill>
                  <a:schemeClr val="bg1"/>
                </a:solidFill>
              </a:rPr>
              <a:t>IoT Device (Optional Extension):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</a:rPr>
              <a:t>Microcontroller: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ESP32 Dev Board</a:t>
            </a:r>
            <a:r>
              <a:rPr lang="en-US" sz="1200" dirty="0">
                <a:solidFill>
                  <a:schemeClr val="bg1"/>
                </a:solidFill>
              </a:rPr>
              <a:t> chosen for its built-in Wi-Fi enabling wireless data communication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</a:rPr>
              <a:t>Sensors: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MAX30100/102:</a:t>
            </a:r>
            <a:r>
              <a:rPr lang="en-US" sz="1200" dirty="0">
                <a:solidFill>
                  <a:schemeClr val="bg1"/>
                </a:solidFill>
              </a:rPr>
              <a:t> Heart rate and SpO₂ measurement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MPU6050:</a:t>
            </a:r>
            <a:r>
              <a:rPr lang="en-US" sz="1200" dirty="0">
                <a:solidFill>
                  <a:schemeClr val="bg1"/>
                </a:solidFill>
              </a:rPr>
              <a:t> Accelerometer and Gyroscope for motion sensing and fall detection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1"/>
                </a:solidFill>
              </a:rPr>
              <a:t>LM35/DS18B20:</a:t>
            </a:r>
            <a:r>
              <a:rPr lang="en-US" sz="1200" dirty="0">
                <a:solidFill>
                  <a:schemeClr val="bg1"/>
                </a:solidFill>
              </a:rPr>
              <a:t> Body temperature measurement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</a:rPr>
              <a:t>Additional Components: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LEDs and buzzer for immediate local alerts (visual and audio)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Breadboard and jumper wires for prototyping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Powered by USB or optional power bank for portability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</a:rPr>
              <a:t>Functionality: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Real-time data capture and wireless transmission to backend server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Users can choose to input vitals manually in the app OR use this device for accurate, continuous monitoring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Device supports emergency fall detection alerts and health monitoring even when offline (with local alerts)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chemeClr val="bg1"/>
                </a:solidFill>
              </a:rPr>
              <a:t>Flexibility: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IoT device is optional and designed to complement the app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Enables users without the device to still use app fully with manual data entry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DD7EF-8926-489F-18A2-D9D168B94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04" y="2010046"/>
            <a:ext cx="3488028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773ED-AD9D-89DE-83B5-40FDB44F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271586"/>
            <a:ext cx="2253911" cy="2084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666C7-6383-D036-CF55-718DEC74D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56" y="4256836"/>
            <a:ext cx="2430062" cy="2079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DC2AD-B660-B800-143E-1C546659AD9E}"/>
              </a:ext>
            </a:extLst>
          </p:cNvPr>
          <p:cNvSpPr txBox="1"/>
          <p:nvPr/>
        </p:nvSpPr>
        <p:spPr>
          <a:xfrm>
            <a:off x="6266730" y="388750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Heart beat Sensor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947D0-D04C-C822-A6D2-C9B6006099C5}"/>
              </a:ext>
            </a:extLst>
          </p:cNvPr>
          <p:cNvSpPr txBox="1"/>
          <p:nvPr/>
        </p:nvSpPr>
        <p:spPr>
          <a:xfrm>
            <a:off x="5206388" y="633653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Accelerometer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1AB0E-9D39-5444-154B-79E643121FE4}"/>
              </a:ext>
            </a:extLst>
          </p:cNvPr>
          <p:cNvSpPr txBox="1"/>
          <p:nvPr/>
        </p:nvSpPr>
        <p:spPr>
          <a:xfrm>
            <a:off x="7499689" y="6316003"/>
            <a:ext cx="225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Temperature Sensor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E86AD-7DEE-BBA0-ECD0-BEB090783E10}"/>
              </a:ext>
            </a:extLst>
          </p:cNvPr>
          <p:cNvSpPr txBox="1"/>
          <p:nvPr/>
        </p:nvSpPr>
        <p:spPr>
          <a:xfrm>
            <a:off x="5372100" y="985542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Individual Test-Prototypes for each sensor. Yet to be integrated in one final machine. Work in Progress</a:t>
            </a:r>
            <a:endParaRPr lang="en-IN" sz="1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2878F-B784-0DCF-CD05-D3039BED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72C1961-427C-064D-C33A-D232A1569474}"/>
              </a:ext>
            </a:extLst>
          </p:cNvPr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1E94BD3-5054-BCE5-BB9D-960BF00EA9B8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31AAA85-D23B-DD29-DE90-256A82F2BB0B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Technical Approach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A9E1CEE-1FBD-640B-BBAD-E079D0AF9DE1}"/>
              </a:ext>
            </a:extLst>
          </p:cNvPr>
          <p:cNvSpPr/>
          <p:nvPr/>
        </p:nvSpPr>
        <p:spPr>
          <a:xfrm>
            <a:off x="-1752600" y="-725760"/>
            <a:ext cx="8778240" cy="4827694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DB4A5-A086-21AF-0EA4-5A9A76296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753600" cy="4734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72DB36-C316-EC68-862F-E53BD5D67775}"/>
              </a:ext>
            </a:extLst>
          </p:cNvPr>
          <p:cNvSpPr txBox="1"/>
          <p:nvPr/>
        </p:nvSpPr>
        <p:spPr>
          <a:xfrm>
            <a:off x="1600200" y="1430437"/>
            <a:ext cx="6138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</a:t>
            </a:r>
            <a:r>
              <a:rPr lang="en-IN" sz="2800" b="1" dirty="0">
                <a:solidFill>
                  <a:schemeClr val="bg1"/>
                </a:solidFill>
              </a:rPr>
              <a:t>OT Device Architecture  (In Progress)</a:t>
            </a:r>
          </a:p>
        </p:txBody>
      </p:sp>
    </p:spTree>
    <p:extLst>
      <p:ext uri="{BB962C8B-B14F-4D97-AF65-F5344CB8AC3E}">
        <p14:creationId xmlns:p14="http://schemas.microsoft.com/office/powerpoint/2010/main" val="25424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A02A4-A5D7-A096-37B4-F041D0CCD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77942019-552D-3387-C516-F70CC63D290F}"/>
              </a:ext>
            </a:extLst>
          </p:cNvPr>
          <p:cNvSpPr txBox="1"/>
          <p:nvPr/>
        </p:nvSpPr>
        <p:spPr>
          <a:xfrm>
            <a:off x="1143000" y="-11935"/>
            <a:ext cx="7818120" cy="9466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0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F9F6A-0E1D-8DE4-8248-63BB78852097}"/>
              </a:ext>
            </a:extLst>
          </p:cNvPr>
          <p:cNvSpPr txBox="1"/>
          <p:nvPr/>
        </p:nvSpPr>
        <p:spPr>
          <a:xfrm>
            <a:off x="27542" y="628632"/>
            <a:ext cx="9601200" cy="612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9636" lvl="1" algn="ctr">
              <a:lnSpc>
                <a:spcPts val="4710"/>
              </a:lnSpc>
            </a:pPr>
            <a:r>
              <a:rPr lang="en-US" sz="2000" dirty="0">
                <a:solidFill>
                  <a:schemeClr val="bg1"/>
                </a:solidFill>
              </a:rPr>
              <a:t>-Hardware/Software Integration and Workflow</a:t>
            </a:r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59DB86DF-FB06-1489-FCF2-FCD40BABE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75245"/>
            <a:ext cx="5715000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User Interface: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Users access 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app via any device through a web browser.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interface is intuitive and designed for all age groups, especially the elderly.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Users can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manually enter health vitals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or—if they opt for it—connect an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IoT device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automatic updates.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Manual entry ensures full app functionality even without the device.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 Flow: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Frontend (React.js) fetches and displays health data by interacting with backend APIs.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 (Node.js + MongoDB) stores, updates, and secures user health data.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Medication reminders and vitals history are processed and displayed seamlessly.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Future scope includes email/SMS alerts for medication and critical conditions.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IoT Data Transmission (Optional Feature):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ESP32-based device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captures real-time sensor data (SpO₂, heart rate, temperature, motion).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is transmitted via Wi-Fi to backend APIs.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Backend logs this data in the database and flags anomalies for alert generation.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hardware integration is currently optional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—users can opt to purchase the device if they prefer automatic real-time monitoring.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Emergency Handling (IoT-only capability):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device is in use, it monitors for falls using motion sensors (MPU6050).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buzzer and LED are triggered immediately for local alerting.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data is also sent to the backend, allowing potential caregiver alerts (future enhancement).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444766-E856-EF74-7805-50FBAC00F880}"/>
              </a:ext>
            </a:extLst>
          </p:cNvPr>
          <p:cNvSpPr txBox="1"/>
          <p:nvPr/>
        </p:nvSpPr>
        <p:spPr>
          <a:xfrm>
            <a:off x="6019800" y="4879131"/>
            <a:ext cx="360894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Note: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While the IoT device adds significant value through automation and real-time monitoring, it is currently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secondary focus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primary offering remains the standalone web app.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If the IoT integration proves successful, we envision developing a full-fledged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hardware-software ecosystem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scale this model in real-world healthcare settings.</a:t>
            </a:r>
          </a:p>
        </p:txBody>
      </p:sp>
      <p:pic>
        <p:nvPicPr>
          <p:cNvPr id="1043" name="Picture 19" descr="Problem statement - Free networking icons">
            <a:extLst>
              <a:ext uri="{FF2B5EF4-FFF2-40B4-BE49-F238E27FC236}">
                <a16:creationId xmlns:a16="http://schemas.microsoft.com/office/drawing/2014/main" id="{B3B73669-B34D-C5BC-1356-6E34CB5DA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57" y="1240723"/>
            <a:ext cx="3310592" cy="331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7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0F26E-1E2F-3221-9949-3C4ADFFB3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949442A-B478-FDCF-274B-70DF2683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4" t="14925" r="2878"/>
          <a:stretch/>
        </p:blipFill>
        <p:spPr>
          <a:xfrm>
            <a:off x="66073" y="1828800"/>
            <a:ext cx="9669693" cy="4540682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C85ED1ED-7DFB-76F0-D965-10EB00D6E9B1}"/>
              </a:ext>
            </a:extLst>
          </p:cNvPr>
          <p:cNvSpPr txBox="1"/>
          <p:nvPr/>
        </p:nvSpPr>
        <p:spPr>
          <a:xfrm>
            <a:off x="199232" y="1346951"/>
            <a:ext cx="9496575" cy="9747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Design Architecture of EASY: Digital Health Assistant</a:t>
            </a:r>
          </a:p>
          <a:p>
            <a:pPr algn="ctr">
              <a:lnSpc>
                <a:spcPts val="5631"/>
              </a:lnSpc>
            </a:pPr>
            <a:endParaRPr lang="en-US" sz="469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578A4E6-3859-B49E-6D39-E89C6A0CC03C}"/>
              </a:ext>
            </a:extLst>
          </p:cNvPr>
          <p:cNvSpPr txBox="1"/>
          <p:nvPr/>
        </p:nvSpPr>
        <p:spPr>
          <a:xfrm>
            <a:off x="437508" y="1031082"/>
            <a:ext cx="8778240" cy="1290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endParaRPr lang="en-US" sz="469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22594FDD-5EFB-076C-7693-4D72111C5E94}"/>
              </a:ext>
            </a:extLst>
          </p:cNvPr>
          <p:cNvSpPr txBox="1"/>
          <p:nvPr/>
        </p:nvSpPr>
        <p:spPr>
          <a:xfrm>
            <a:off x="558399" y="-24465"/>
            <a:ext cx="8778240" cy="12906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ts val="5631"/>
              </a:lnSpc>
            </a:pPr>
            <a:r>
              <a:rPr lang="en-US" sz="44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Technical Approach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E8874-2BDF-2DF4-947A-728351EEEC9A}"/>
              </a:ext>
            </a:extLst>
          </p:cNvPr>
          <p:cNvSpPr txBox="1"/>
          <p:nvPr/>
        </p:nvSpPr>
        <p:spPr>
          <a:xfrm>
            <a:off x="1740528" y="6531040"/>
            <a:ext cx="6172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Frontend–Backend–IoT Integration Overview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30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1606867"/>
            <a:ext cx="8778240" cy="4927708"/>
            <a:chOff x="0" y="-133350"/>
            <a:chExt cx="11704320" cy="6570277"/>
          </a:xfrm>
        </p:grpSpPr>
        <p:sp>
          <p:nvSpPr>
            <p:cNvPr id="6" name="Freeform 6"/>
            <p:cNvSpPr/>
            <p:nvPr/>
          </p:nvSpPr>
          <p:spPr>
            <a:xfrm>
              <a:off x="0" y="1"/>
              <a:ext cx="11704320" cy="6436926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704320" cy="65702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How feasible is your solution (time, cost, resources)?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Expected impact or benefits of your solution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B4E48-E404-04E6-A193-F82133C37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B3716FF-F842-2DC3-EFEC-5BAAA1FA07CC}"/>
              </a:ext>
            </a:extLst>
          </p:cNvPr>
          <p:cNvGrpSpPr/>
          <p:nvPr/>
        </p:nvGrpSpPr>
        <p:grpSpPr>
          <a:xfrm>
            <a:off x="487680" y="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6DEB35F-26B6-DC02-9446-0EA9B60136ED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C3D97A7-9FD8-3753-59E0-427B587A86B2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704033F-ECE8-30DF-DB86-4D3C949A0B21}"/>
              </a:ext>
            </a:extLst>
          </p:cNvPr>
          <p:cNvSpPr/>
          <p:nvPr/>
        </p:nvSpPr>
        <p:spPr>
          <a:xfrm>
            <a:off x="152400" y="1953882"/>
            <a:ext cx="6202680" cy="5638800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Hackathon Timeline: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Total Duration – 3 months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Time Remaining – </a:t>
            </a:r>
            <a:r>
              <a:rPr lang="en-IN" sz="1400" b="1" dirty="0">
                <a:solidFill>
                  <a:schemeClr val="bg1"/>
                </a:solidFill>
              </a:rPr>
              <a:t>2 months</a:t>
            </a:r>
          </a:p>
          <a:p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Completed (First Month):</a:t>
            </a:r>
            <a:endParaRPr lang="en-IN" sz="1400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Web app core frontend (React.js + modular UI)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Backend structure (Node.js + MongoDB + REST APIs)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MVP-level features like medication reminders, vitals entry, and dashboard layout</a:t>
            </a:r>
          </a:p>
          <a:p>
            <a:pPr lvl="1"/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Next 2 Months (Hackathon Goal):</a:t>
            </a:r>
            <a:endParaRPr lang="en-IN" sz="1400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Finish full integration of backend with frontend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Finalize medication, vitals tracking, and appointment management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Basic real-time sync with optional IoT device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UI/UX polish, responsiveness testing, and bug fixing</a:t>
            </a:r>
          </a:p>
          <a:p>
            <a:pPr lvl="1"/>
            <a:endParaRPr lang="en-IN" sz="14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Beyond Hackathon (Future Scope):</a:t>
            </a:r>
            <a:endParaRPr lang="en-IN" sz="1400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AI-powered predictive monitoring</a:t>
            </a:r>
            <a:r>
              <a:rPr lang="en-IN" sz="1400" dirty="0">
                <a:solidFill>
                  <a:schemeClr val="bg1"/>
                </a:solidFill>
              </a:rPr>
              <a:t> (</a:t>
            </a:r>
            <a:r>
              <a:rPr lang="en-IN" sz="1400" dirty="0" err="1">
                <a:solidFill>
                  <a:schemeClr val="bg1"/>
                </a:solidFill>
              </a:rPr>
              <a:t>analyzing</a:t>
            </a:r>
            <a:r>
              <a:rPr lang="en-IN" sz="1400" dirty="0">
                <a:solidFill>
                  <a:schemeClr val="bg1"/>
                </a:solidFill>
              </a:rPr>
              <a:t> trends in vitals)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AI chatbot</a:t>
            </a:r>
            <a:r>
              <a:rPr lang="en-IN" sz="1400" dirty="0">
                <a:solidFill>
                  <a:schemeClr val="bg1"/>
                </a:solidFill>
              </a:rPr>
              <a:t> for elderly-friendly communication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b="1" dirty="0">
                <a:solidFill>
                  <a:schemeClr val="bg1"/>
                </a:solidFill>
              </a:rPr>
              <a:t>Advanced caregiver/patient interaction modules</a:t>
            </a:r>
            <a:endParaRPr lang="en-IN" sz="1400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Cloud analytics for long-term health data trends</a:t>
            </a:r>
          </a:p>
          <a:p>
            <a:pPr lvl="1"/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⏳ Estimated total time beyond hackathon: </a:t>
            </a:r>
            <a:r>
              <a:rPr lang="en-IN" sz="1400" b="1" dirty="0">
                <a:solidFill>
                  <a:schemeClr val="bg1"/>
                </a:solidFill>
              </a:rPr>
              <a:t>2–4 additional months</a:t>
            </a:r>
            <a:endParaRPr lang="en-IN" sz="1400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7E53F98-0081-1A4F-EF0E-9535A070DF28}"/>
              </a:ext>
            </a:extLst>
          </p:cNvPr>
          <p:cNvSpPr txBox="1"/>
          <p:nvPr/>
        </p:nvSpPr>
        <p:spPr>
          <a:xfrm>
            <a:off x="381000" y="1066800"/>
            <a:ext cx="8778240" cy="7024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How feasible is your solution (time, cost, resources)?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0F76F-0A9C-23E7-A1A8-8F98D247EACA}"/>
              </a:ext>
            </a:extLst>
          </p:cNvPr>
          <p:cNvSpPr txBox="1"/>
          <p:nvPr/>
        </p:nvSpPr>
        <p:spPr>
          <a:xfrm rot="16200000">
            <a:off x="3945702" y="3564020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🕒 TIME</a:t>
            </a:r>
          </a:p>
        </p:txBody>
      </p:sp>
      <p:pic>
        <p:nvPicPr>
          <p:cNvPr id="1028" name="Picture 4" descr="Timeline - Free time and date icons">
            <a:extLst>
              <a:ext uri="{FF2B5EF4-FFF2-40B4-BE49-F238E27FC236}">
                <a16:creationId xmlns:a16="http://schemas.microsoft.com/office/drawing/2014/main" id="{0D9C303B-4B47-5F47-C07D-87B07FB4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04" y="3656367"/>
            <a:ext cx="1720589" cy="17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imeline - Free time and date icons">
            <a:extLst>
              <a:ext uri="{FF2B5EF4-FFF2-40B4-BE49-F238E27FC236}">
                <a16:creationId xmlns:a16="http://schemas.microsoft.com/office/drawing/2014/main" id="{AC3B8B78-B660-F99E-B3AB-60A2F774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99" y="1823730"/>
            <a:ext cx="1791601" cy="177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imeline - Free time and date icons">
            <a:extLst>
              <a:ext uri="{FF2B5EF4-FFF2-40B4-BE49-F238E27FC236}">
                <a16:creationId xmlns:a16="http://schemas.microsoft.com/office/drawing/2014/main" id="{44002D1F-474A-F747-5D7A-89D223D8B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10" y="5440985"/>
            <a:ext cx="1720589" cy="17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0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9F8F1-4BBA-A6D1-7FF3-3C7CEDF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A60952-9FB3-F427-D23C-A9ABD4055C2A}"/>
              </a:ext>
            </a:extLst>
          </p:cNvPr>
          <p:cNvGrpSpPr/>
          <p:nvPr/>
        </p:nvGrpSpPr>
        <p:grpSpPr>
          <a:xfrm>
            <a:off x="487680" y="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D23436-E946-FB49-56BC-531B22F2EFC2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CCFAFF-1892-1C5E-2B21-D7FF737045EA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A58E98B-0401-0576-D4B9-DC41AC1BDEEB}"/>
              </a:ext>
            </a:extLst>
          </p:cNvPr>
          <p:cNvSpPr txBox="1"/>
          <p:nvPr/>
        </p:nvSpPr>
        <p:spPr>
          <a:xfrm>
            <a:off x="381000" y="1066800"/>
            <a:ext cx="8778240" cy="7024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4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How feasible is your solution (time, cost, resources)?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D423F-6B85-6CAA-D7F4-B67A8706FEF5}"/>
              </a:ext>
            </a:extLst>
          </p:cNvPr>
          <p:cNvSpPr txBox="1"/>
          <p:nvPr/>
        </p:nvSpPr>
        <p:spPr>
          <a:xfrm rot="16200000">
            <a:off x="2496533" y="3564020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🕒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2B876-F16C-4360-C820-52B87B57282F}"/>
              </a:ext>
            </a:extLst>
          </p:cNvPr>
          <p:cNvSpPr txBox="1"/>
          <p:nvPr/>
        </p:nvSpPr>
        <p:spPr>
          <a:xfrm>
            <a:off x="152400" y="2214648"/>
            <a:ext cx="42672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u="sng" dirty="0">
                <a:solidFill>
                  <a:schemeClr val="bg1"/>
                </a:solidFill>
              </a:rPr>
              <a:t>✅ </a:t>
            </a:r>
            <a:r>
              <a:rPr lang="en-US" sz="1600" b="1" u="sng" dirty="0">
                <a:solidFill>
                  <a:schemeClr val="bg1"/>
                </a:solidFill>
              </a:rPr>
              <a:t>Free Tier for All (Until Complete Build):</a:t>
            </a:r>
          </a:p>
          <a:p>
            <a:pPr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The web app and features will be free for all users during development and early testing.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Even the IoT device will be provided </a:t>
            </a:r>
            <a:r>
              <a:rPr lang="en-US" sz="1400" b="1" dirty="0">
                <a:solidFill>
                  <a:schemeClr val="bg1"/>
                </a:solidFill>
              </a:rPr>
              <a:t>free for testing</a:t>
            </a:r>
            <a:r>
              <a:rPr lang="en-US" sz="1400" dirty="0">
                <a:solidFill>
                  <a:schemeClr val="bg1"/>
                </a:solidFill>
              </a:rPr>
              <a:t>, based on availability and volunteer users.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bg1"/>
                </a:solidFill>
              </a:rPr>
              <a:t>Only those who choose</a:t>
            </a:r>
            <a:r>
              <a:rPr lang="en-US" sz="1400" dirty="0">
                <a:solidFill>
                  <a:schemeClr val="bg1"/>
                </a:solidFill>
              </a:rPr>
              <a:t> to continue using the IoT device long-term may opt to </a:t>
            </a:r>
            <a:r>
              <a:rPr lang="en-US" sz="1400" b="1" dirty="0">
                <a:solidFill>
                  <a:schemeClr val="bg1"/>
                </a:solidFill>
              </a:rPr>
              <a:t>purchase the premium version</a:t>
            </a:r>
            <a:r>
              <a:rPr lang="en-US" sz="1400" dirty="0">
                <a:solidFill>
                  <a:schemeClr val="bg1"/>
                </a:solidFill>
              </a:rPr>
              <a:t> once released.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Web app + IoT testing will remain </a:t>
            </a:r>
            <a:r>
              <a:rPr lang="en-US" sz="1400" b="1" dirty="0">
                <a:solidFill>
                  <a:schemeClr val="bg1"/>
                </a:solidFill>
              </a:rPr>
              <a:t>free</a:t>
            </a:r>
            <a:r>
              <a:rPr lang="en-US" sz="1400" dirty="0">
                <a:solidFill>
                  <a:schemeClr val="bg1"/>
                </a:solidFill>
              </a:rPr>
              <a:t> during MVP and pilot runs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</a:rPr>
              <a:t>The IoT device will be </a:t>
            </a:r>
            <a:r>
              <a:rPr lang="en-US" sz="1400" b="1" dirty="0">
                <a:solidFill>
                  <a:schemeClr val="bg1"/>
                </a:solidFill>
              </a:rPr>
              <a:t>given freely for testing</a:t>
            </a:r>
            <a:r>
              <a:rPr lang="en-US" sz="1400" dirty="0">
                <a:solidFill>
                  <a:schemeClr val="bg1"/>
                </a:solidFill>
              </a:rPr>
              <a:t>. Users may </a:t>
            </a:r>
            <a:r>
              <a:rPr lang="en-US" sz="1400" b="1" dirty="0">
                <a:solidFill>
                  <a:schemeClr val="bg1"/>
                </a:solidFill>
              </a:rPr>
              <a:t>purchase it later</a:t>
            </a:r>
            <a:r>
              <a:rPr lang="en-US" sz="1400" dirty="0">
                <a:solidFill>
                  <a:schemeClr val="bg1"/>
                </a:solidFill>
              </a:rPr>
              <a:t> only if they wish to continue long-term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BB368-ADAC-3E13-4F07-03AEF23D46FA}"/>
              </a:ext>
            </a:extLst>
          </p:cNvPr>
          <p:cNvSpPr txBox="1"/>
          <p:nvPr/>
        </p:nvSpPr>
        <p:spPr>
          <a:xfrm>
            <a:off x="5472964" y="2729622"/>
            <a:ext cx="40843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🎯 Goal: Minimum Software Cost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We aim to keep the platform </a:t>
            </a:r>
            <a:r>
              <a:rPr lang="en-US" sz="1600" b="1" dirty="0">
                <a:solidFill>
                  <a:schemeClr val="bg1"/>
                </a:solidFill>
              </a:rPr>
              <a:t>free or very low-cost</a:t>
            </a:r>
            <a:r>
              <a:rPr lang="en-US" sz="1600" dirty="0">
                <a:solidFill>
                  <a:schemeClr val="bg1"/>
                </a:solidFill>
              </a:rPr>
              <a:t>, especially for elderly users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Ad-supported option</a:t>
            </a:r>
            <a:r>
              <a:rPr lang="en-US" sz="1600" dirty="0">
                <a:solidFill>
                  <a:schemeClr val="bg1"/>
                </a:solidFill>
              </a:rPr>
              <a:t> may be used to </a:t>
            </a:r>
            <a:r>
              <a:rPr lang="en-US" sz="1600" b="1" dirty="0">
                <a:solidFill>
                  <a:schemeClr val="bg1"/>
                </a:solidFill>
              </a:rPr>
              <a:t>subsidize costs for needy users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solidFill>
                  <a:schemeClr val="bg1"/>
                </a:solidFill>
              </a:rPr>
              <a:t>Voluntary donation model</a:t>
            </a:r>
            <a:r>
              <a:rPr lang="en-US" sz="1600" dirty="0">
                <a:solidFill>
                  <a:schemeClr val="bg1"/>
                </a:solidFill>
              </a:rPr>
              <a:t> will allow those who can afford to support the platform</a:t>
            </a:r>
          </a:p>
        </p:txBody>
      </p:sp>
    </p:spTree>
    <p:extLst>
      <p:ext uri="{BB962C8B-B14F-4D97-AF65-F5344CB8AC3E}">
        <p14:creationId xmlns:p14="http://schemas.microsoft.com/office/powerpoint/2010/main" val="26493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CFEBF-79A8-9DE5-63CA-BC2071A03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D15DDE-3B41-262D-F0D6-9AD3D169A53B}"/>
              </a:ext>
            </a:extLst>
          </p:cNvPr>
          <p:cNvGrpSpPr/>
          <p:nvPr/>
        </p:nvGrpSpPr>
        <p:grpSpPr>
          <a:xfrm>
            <a:off x="487680" y="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5BC1DE2-8A6D-7B26-5685-DF5D454966AD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D1F65C-A0F6-29AD-6045-25042CF056D5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5AF4C4B4-9A73-4119-B444-513844B573DD}"/>
              </a:ext>
            </a:extLst>
          </p:cNvPr>
          <p:cNvSpPr/>
          <p:nvPr/>
        </p:nvSpPr>
        <p:spPr>
          <a:xfrm>
            <a:off x="802065" y="1916479"/>
            <a:ext cx="7772400" cy="403556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Web App (with or without IoT):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8973475-04D3-93A6-5928-62FF3D064E77}"/>
              </a:ext>
            </a:extLst>
          </p:cNvPr>
          <p:cNvSpPr txBox="1"/>
          <p:nvPr/>
        </p:nvSpPr>
        <p:spPr>
          <a:xfrm>
            <a:off x="381000" y="1066800"/>
            <a:ext cx="8778240" cy="7024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4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How feasible is your solution (time, cost, resources)?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EF072-E701-212A-F6AB-9B3E91E1E88C}"/>
              </a:ext>
            </a:extLst>
          </p:cNvPr>
          <p:cNvSpPr txBox="1"/>
          <p:nvPr/>
        </p:nvSpPr>
        <p:spPr>
          <a:xfrm rot="16200000">
            <a:off x="6428453" y="4127212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</a:rPr>
              <a:t>🕒 COST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9C9B9D-5C3B-E462-8219-8CDFF0F35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91065"/>
              </p:ext>
            </p:extLst>
          </p:nvPr>
        </p:nvGraphicFramePr>
        <p:xfrm>
          <a:off x="1823357" y="2320035"/>
          <a:ext cx="5791200" cy="21945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1534315376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98432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Approx. Monthly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582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>
                          <a:solidFill>
                            <a:schemeClr val="bg1"/>
                          </a:solidFill>
                        </a:rPr>
                        <a:t>Hosting (Vercel/Render)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₹400–₹700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106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>
                          <a:solidFill>
                            <a:schemeClr val="bg1"/>
                          </a:solidFill>
                        </a:rPr>
                        <a:t>MongoDB Atlas (Free Tier)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₹0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168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External APIs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₹200–₹500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60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>
                          <a:solidFill>
                            <a:schemeClr val="bg1"/>
                          </a:solidFill>
                        </a:rPr>
                        <a:t>Domain &amp; SSL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₹500–₹800 yearly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834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IN" b="0">
                          <a:solidFill>
                            <a:schemeClr val="bg1"/>
                          </a:solidFill>
                        </a:rPr>
                        <a:t>Software Cost (Basic)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b="0" dirty="0">
                          <a:solidFill>
                            <a:schemeClr val="bg1"/>
                          </a:solidFill>
                        </a:rPr>
                        <a:t>₹600–₹1,200/month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443287"/>
                  </a:ext>
                </a:extLst>
              </a:tr>
            </a:tbl>
          </a:graphicData>
        </a:graphic>
      </p:graphicFrame>
      <p:sp>
        <p:nvSpPr>
          <p:cNvPr id="8" name="Freeform 6">
            <a:extLst>
              <a:ext uri="{FF2B5EF4-FFF2-40B4-BE49-F238E27FC236}">
                <a16:creationId xmlns:a16="http://schemas.microsoft.com/office/drawing/2014/main" id="{5BD03CC6-BBDF-B0BE-CAF6-2FD39FADB61F}"/>
              </a:ext>
            </a:extLst>
          </p:cNvPr>
          <p:cNvSpPr/>
          <p:nvPr/>
        </p:nvSpPr>
        <p:spPr>
          <a:xfrm>
            <a:off x="2895600" y="5117104"/>
            <a:ext cx="7772400" cy="403556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IoT Device (Optional per user):</a:t>
            </a:r>
            <a:endParaRPr lang="en-IN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2E82C06-DDF0-34F8-8F93-564CCACA7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879201"/>
              </p:ext>
            </p:extLst>
          </p:nvPr>
        </p:nvGraphicFramePr>
        <p:xfrm>
          <a:off x="1681843" y="5520660"/>
          <a:ext cx="5932714" cy="14630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966357">
                  <a:extLst>
                    <a:ext uri="{9D8B030D-6E8A-4147-A177-3AD203B41FA5}">
                      <a16:colId xmlns:a16="http://schemas.microsoft.com/office/drawing/2014/main" val="3400675598"/>
                    </a:ext>
                  </a:extLst>
                </a:gridCol>
                <a:gridCol w="2966357">
                  <a:extLst>
                    <a:ext uri="{9D8B030D-6E8A-4147-A177-3AD203B41FA5}">
                      <a16:colId xmlns:a16="http://schemas.microsoft.com/office/drawing/2014/main" val="3581874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Component Bundle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Cost (INR)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181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ESP32 + Sensors + Wiring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₹1,200–₹1,600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830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Power Supply (Optional)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₹400–₹600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667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b="1">
                          <a:solidFill>
                            <a:schemeClr val="bg1"/>
                          </a:solidFill>
                        </a:rPr>
                        <a:t>Hardware Cost/User</a:t>
                      </a:r>
                      <a:endParaRPr lang="en-IN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₹1,200–₹2,000 one-time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297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54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5B6902-CB01-3D0A-D735-78BBE10B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184"/>
            <a:ext cx="9753600" cy="7344383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AC7AD42C-ED57-B307-F344-465AB36FE5A7}"/>
              </a:ext>
            </a:extLst>
          </p:cNvPr>
          <p:cNvSpPr txBox="1"/>
          <p:nvPr/>
        </p:nvSpPr>
        <p:spPr>
          <a:xfrm>
            <a:off x="473089" y="1733659"/>
            <a:ext cx="8778240" cy="139054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What real-world problem are you addressing?</a:t>
            </a:r>
          </a:p>
          <a:p>
            <a:pPr marL="439273" lvl="1" indent="-219637" algn="l">
              <a:lnSpc>
                <a:spcPts val="4710"/>
              </a:lnSpc>
              <a:buFont typeface="Arial"/>
              <a:buChar char="•"/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Why is this problem significant?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4DA3D1CD-706B-409C-B9C0-51ECEC3B9A68}"/>
              </a:ext>
            </a:extLst>
          </p:cNvPr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C4AD69B4-BEC2-6D8C-8272-E16FF01B2C24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6C0B588E-7E7C-0EA0-858E-5C5B7353F271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95426-5E83-7127-6D65-514BECA3C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028D50-B3C4-3DBF-2289-6FC94EA3DAF5}"/>
              </a:ext>
            </a:extLst>
          </p:cNvPr>
          <p:cNvGrpSpPr/>
          <p:nvPr/>
        </p:nvGrpSpPr>
        <p:grpSpPr>
          <a:xfrm>
            <a:off x="487680" y="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93C101-CA31-DF5C-8C21-5B0E74D66874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CC373B-C66F-D161-C672-98098A3A73B5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8E67462-C819-72BE-3892-3F9FB42F324C}"/>
              </a:ext>
            </a:extLst>
          </p:cNvPr>
          <p:cNvSpPr txBox="1"/>
          <p:nvPr/>
        </p:nvSpPr>
        <p:spPr>
          <a:xfrm>
            <a:off x="381000" y="1066800"/>
            <a:ext cx="8778240" cy="7024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4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How feasible is your solution (time, cost, resources)?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2D281-10F1-22CC-0684-01F47B4729ED}"/>
              </a:ext>
            </a:extLst>
          </p:cNvPr>
          <p:cNvSpPr txBox="1"/>
          <p:nvPr/>
        </p:nvSpPr>
        <p:spPr>
          <a:xfrm>
            <a:off x="2057400" y="5271627"/>
            <a:ext cx="50716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bg1"/>
                </a:solidFill>
              </a:rPr>
              <a:t>Scalability Plan:</a:t>
            </a: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Build React Native mobile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Enable Bluetooth sync for wearable devices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Add cloud analytics and caregiver sync options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04EF8-AEE2-B7A6-87DA-379C27433FDF}"/>
              </a:ext>
            </a:extLst>
          </p:cNvPr>
          <p:cNvSpPr txBox="1"/>
          <p:nvPr/>
        </p:nvSpPr>
        <p:spPr>
          <a:xfrm>
            <a:off x="152400" y="2214648"/>
            <a:ext cx="4267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b="1" dirty="0">
                <a:solidFill>
                  <a:schemeClr val="bg1"/>
                </a:solidFill>
              </a:rPr>
              <a:t>What We Have: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✅ Tech stack already selected and implemented (React.js, Node.js, MongoDB, Express)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✅ Working API structure + local testing via Postman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✅ Working IoT prototype (ESP32, MAX30100, MPU6050, LM35)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✅ Modular frontend and backend codebase</a:t>
            </a:r>
            <a:br>
              <a:rPr lang="en-IN" sz="1400" dirty="0">
                <a:solidFill>
                  <a:schemeClr val="bg1"/>
                </a:solidFill>
              </a:rPr>
            </a:br>
            <a:r>
              <a:rPr lang="en-IN" sz="1400" dirty="0">
                <a:solidFill>
                  <a:schemeClr val="bg1"/>
                </a:solidFill>
              </a:rPr>
              <a:t>✅ Real-world research and user personas created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0405DF-802E-7CCF-FDF3-621AF59AB7EE}"/>
              </a:ext>
            </a:extLst>
          </p:cNvPr>
          <p:cNvSpPr txBox="1"/>
          <p:nvPr/>
        </p:nvSpPr>
        <p:spPr>
          <a:xfrm>
            <a:off x="5181600" y="2357438"/>
            <a:ext cx="41822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b="1" dirty="0">
                <a:solidFill>
                  <a:schemeClr val="bg1"/>
                </a:solidFill>
              </a:rPr>
              <a:t>What We’ll Need:</a:t>
            </a:r>
            <a:endParaRPr lang="en-IN" sz="1600" dirty="0">
              <a:solidFill>
                <a:schemeClr val="bg1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bg1"/>
                </a:solidFill>
              </a:rPr>
              <a:t>Hosting + CI/CD pipeline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bg1"/>
                </a:solidFill>
              </a:rPr>
              <a:t>Domain and deployment setup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bg1"/>
                </a:solidFill>
              </a:rPr>
              <a:t>Feedback and testing from real users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bg1"/>
                </a:solidFill>
              </a:rPr>
              <a:t>Volunteer testers for IoT hardware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sz="1600" dirty="0">
                <a:solidFill>
                  <a:schemeClr val="bg1"/>
                </a:solidFill>
              </a:rPr>
              <a:t>AI/ML tools in the post-MVP phase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1AFB8-A488-FA71-6D71-CE366A58594F}"/>
              </a:ext>
            </a:extLst>
          </p:cNvPr>
          <p:cNvSpPr txBox="1"/>
          <p:nvPr/>
        </p:nvSpPr>
        <p:spPr>
          <a:xfrm>
            <a:off x="3429000" y="4515320"/>
            <a:ext cx="4876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solidFill>
                  <a:schemeClr val="bg1"/>
                </a:solidFill>
              </a:rPr>
              <a:t>⚙️ RESOURCES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C3FC83-A5D2-E971-571D-9F28C8A4597E}"/>
              </a:ext>
            </a:extLst>
          </p:cNvPr>
          <p:cNvCxnSpPr>
            <a:cxnSpLocks/>
          </p:cNvCxnSpPr>
          <p:nvPr/>
        </p:nvCxnSpPr>
        <p:spPr>
          <a:xfrm>
            <a:off x="4770120" y="2214648"/>
            <a:ext cx="19594" cy="226715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1C2BA1-ACC3-B8D9-01FE-A10360AA693F}"/>
              </a:ext>
            </a:extLst>
          </p:cNvPr>
          <p:cNvCxnSpPr>
            <a:cxnSpLocks/>
          </p:cNvCxnSpPr>
          <p:nvPr/>
        </p:nvCxnSpPr>
        <p:spPr>
          <a:xfrm flipH="1">
            <a:off x="838200" y="4481802"/>
            <a:ext cx="852569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15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27D32B-FF88-7A0A-7C13-297FD274B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446B44-C2C6-2E4E-649C-19F5F72A918E}"/>
              </a:ext>
            </a:extLst>
          </p:cNvPr>
          <p:cNvGrpSpPr/>
          <p:nvPr/>
        </p:nvGrpSpPr>
        <p:grpSpPr>
          <a:xfrm>
            <a:off x="487680" y="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343191-6811-427B-EF95-F8DEAAA894A1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D863068-4C6C-6649-2778-614EB4A17657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Feasibility and Impact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AF5242A1-2EA9-B9B8-5978-7D27209FE9B1}"/>
              </a:ext>
            </a:extLst>
          </p:cNvPr>
          <p:cNvSpPr txBox="1"/>
          <p:nvPr/>
        </p:nvSpPr>
        <p:spPr>
          <a:xfrm>
            <a:off x="381000" y="1066800"/>
            <a:ext cx="8778240" cy="7024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-Expected impact or benefits of your solution</a:t>
            </a:r>
          </a:p>
        </p:txBody>
      </p:sp>
      <p:sp>
        <p:nvSpPr>
          <p:cNvPr id="71" name="Rectangle: Folded Corner 70">
            <a:extLst>
              <a:ext uri="{FF2B5EF4-FFF2-40B4-BE49-F238E27FC236}">
                <a16:creationId xmlns:a16="http://schemas.microsoft.com/office/drawing/2014/main" id="{360740F7-F8F4-59A6-B397-2D6241A55BE6}"/>
              </a:ext>
            </a:extLst>
          </p:cNvPr>
          <p:cNvSpPr/>
          <p:nvPr/>
        </p:nvSpPr>
        <p:spPr>
          <a:xfrm>
            <a:off x="259404" y="1937120"/>
            <a:ext cx="2941320" cy="2083646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❤️ 1. Human-Centered Design</a:t>
            </a:r>
          </a:p>
          <a:p>
            <a:pPr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Created with empathy, especially for the </a:t>
            </a:r>
            <a:r>
              <a:rPr lang="en-US" sz="1200" b="1" dirty="0">
                <a:solidFill>
                  <a:schemeClr val="bg1"/>
                </a:solidFill>
              </a:rPr>
              <a:t>elderly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b="1" dirty="0">
                <a:solidFill>
                  <a:schemeClr val="bg1"/>
                </a:solidFill>
              </a:rPr>
              <a:t>chronically ill</a:t>
            </a:r>
            <a:r>
              <a:rPr lang="en-US" sz="1200" dirty="0">
                <a:solidFill>
                  <a:schemeClr val="bg1"/>
                </a:solidFill>
              </a:rPr>
              <a:t>, and </a:t>
            </a:r>
            <a:r>
              <a:rPr lang="en-US" sz="1200" b="1" dirty="0">
                <a:solidFill>
                  <a:schemeClr val="bg1"/>
                </a:solidFill>
              </a:rPr>
              <a:t>remote-living individuals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The </a:t>
            </a:r>
            <a:r>
              <a:rPr lang="en-US" sz="1200" b="1" dirty="0">
                <a:solidFill>
                  <a:schemeClr val="bg1"/>
                </a:solidFill>
              </a:rPr>
              <a:t>user interface is minimalistic</a:t>
            </a:r>
            <a:r>
              <a:rPr lang="en-US" sz="1200" dirty="0">
                <a:solidFill>
                  <a:schemeClr val="bg1"/>
                </a:solidFill>
              </a:rPr>
              <a:t>, mobile-friendly, and accessible even to </a:t>
            </a:r>
            <a:r>
              <a:rPr lang="en-US" sz="1200" b="1" dirty="0">
                <a:solidFill>
                  <a:schemeClr val="bg1"/>
                </a:solidFill>
              </a:rPr>
              <a:t>non-tech-savvy</a:t>
            </a:r>
            <a:r>
              <a:rPr lang="en-US" sz="1200" dirty="0">
                <a:solidFill>
                  <a:schemeClr val="bg1"/>
                </a:solidFill>
              </a:rPr>
              <a:t> users.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2" name="Rectangle: Folded Corner 71">
            <a:extLst>
              <a:ext uri="{FF2B5EF4-FFF2-40B4-BE49-F238E27FC236}">
                <a16:creationId xmlns:a16="http://schemas.microsoft.com/office/drawing/2014/main" id="{B6D06BE2-3E95-E21A-46F6-F327C9A4283A}"/>
              </a:ext>
            </a:extLst>
          </p:cNvPr>
          <p:cNvSpPr/>
          <p:nvPr/>
        </p:nvSpPr>
        <p:spPr>
          <a:xfrm>
            <a:off x="3406140" y="1945227"/>
            <a:ext cx="2941320" cy="2083646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⚖️ 2. Accessibility vs. Affordability</a:t>
            </a:r>
          </a:p>
          <a:p>
            <a:pPr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Fills a </a:t>
            </a:r>
            <a:r>
              <a:rPr lang="en-US" sz="1200" b="1" dirty="0">
                <a:solidFill>
                  <a:schemeClr val="bg1"/>
                </a:solidFill>
              </a:rPr>
              <a:t>critical market gap</a:t>
            </a:r>
            <a:r>
              <a:rPr lang="en-US" sz="1200" dirty="0">
                <a:solidFill>
                  <a:schemeClr val="bg1"/>
                </a:solidFill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Not as </a:t>
            </a:r>
            <a:r>
              <a:rPr lang="en-US" sz="1200" b="1" dirty="0">
                <a:solidFill>
                  <a:schemeClr val="bg1"/>
                </a:solidFill>
              </a:rPr>
              <a:t>unaffordable</a:t>
            </a:r>
            <a:r>
              <a:rPr lang="en-US" sz="1200" dirty="0">
                <a:solidFill>
                  <a:schemeClr val="bg1"/>
                </a:solidFill>
              </a:rPr>
              <a:t> as Apple/Smart watches (~₹30,000+)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Not as </a:t>
            </a:r>
            <a:r>
              <a:rPr lang="en-US" sz="1200" b="1" dirty="0">
                <a:solidFill>
                  <a:schemeClr val="bg1"/>
                </a:solidFill>
              </a:rPr>
              <a:t>unreliable</a:t>
            </a:r>
            <a:r>
              <a:rPr lang="en-US" sz="1200" dirty="0">
                <a:solidFill>
                  <a:schemeClr val="bg1"/>
                </a:solidFill>
              </a:rPr>
              <a:t> as ultra-cheap wearables (~₹500–₹800).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</a:rPr>
              <a:t>Offers the </a:t>
            </a:r>
            <a:r>
              <a:rPr lang="en-US" sz="1200" b="1" dirty="0">
                <a:solidFill>
                  <a:schemeClr val="bg1"/>
                </a:solidFill>
              </a:rPr>
              <a:t>best of both</a:t>
            </a:r>
            <a:r>
              <a:rPr lang="en-US" sz="1200" dirty="0">
                <a:solidFill>
                  <a:schemeClr val="bg1"/>
                </a:solidFill>
              </a:rPr>
              <a:t> — simple, powerful, and affordable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3" name="Rectangle: Folded Corner 72">
            <a:extLst>
              <a:ext uri="{FF2B5EF4-FFF2-40B4-BE49-F238E27FC236}">
                <a16:creationId xmlns:a16="http://schemas.microsoft.com/office/drawing/2014/main" id="{2A011CCD-DD93-2810-271B-3DAFFC0D3A39}"/>
              </a:ext>
            </a:extLst>
          </p:cNvPr>
          <p:cNvSpPr/>
          <p:nvPr/>
        </p:nvSpPr>
        <p:spPr>
          <a:xfrm>
            <a:off x="6522720" y="1946848"/>
            <a:ext cx="3078480" cy="2167952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1000" b="1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10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1100" b="1" dirty="0">
                <a:solidFill>
                  <a:schemeClr val="bg1"/>
                </a:solidFill>
              </a:rPr>
              <a:t>📶 3. Flexible Use Cases</a:t>
            </a:r>
          </a:p>
          <a:p>
            <a:pPr>
              <a:buNone/>
            </a:pPr>
            <a:endParaRPr lang="en-US" sz="11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1"/>
                </a:solidFill>
              </a:rPr>
              <a:t> Without IoT Device</a:t>
            </a:r>
            <a:r>
              <a:rPr lang="en-US" sz="10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Manual data entry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Suitable for users with limited access to hardware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Very low or zero cost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chemeClr val="bg1"/>
                </a:solidFill>
              </a:rPr>
              <a:t>With IoT Device</a:t>
            </a:r>
            <a:r>
              <a:rPr lang="en-US" sz="10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Real-time, accurate, and automated health tracking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Falls under </a:t>
            </a:r>
            <a:r>
              <a:rPr lang="en-US" sz="1000" b="1" dirty="0">
                <a:solidFill>
                  <a:schemeClr val="bg1"/>
                </a:solidFill>
              </a:rPr>
              <a:t>preventive healthcare</a:t>
            </a:r>
            <a:endParaRPr lang="en-US" sz="10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bg1"/>
                </a:solidFill>
              </a:rPr>
              <a:t>Adds convenience for families and caregivers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74" name="Rectangle: Folded Corner 73">
            <a:extLst>
              <a:ext uri="{FF2B5EF4-FFF2-40B4-BE49-F238E27FC236}">
                <a16:creationId xmlns:a16="http://schemas.microsoft.com/office/drawing/2014/main" id="{3C18D85B-4AF6-E7C1-F997-4687C9D117DB}"/>
              </a:ext>
            </a:extLst>
          </p:cNvPr>
          <p:cNvSpPr/>
          <p:nvPr/>
        </p:nvSpPr>
        <p:spPr>
          <a:xfrm>
            <a:off x="1676400" y="4206504"/>
            <a:ext cx="2941320" cy="2083646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IN" sz="1200" b="1" dirty="0">
                <a:solidFill>
                  <a:schemeClr val="bg1"/>
                </a:solidFill>
              </a:rPr>
              <a:t>🚀 4. Scalable for Institutions &amp; NGOs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Easily adaptable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Elder homes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Clinics and PHCs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Health NGO 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/>
                </a:solidFill>
              </a:rPr>
              <a:t>Government health missions (e.g., Ayushman Bharat)</a:t>
            </a:r>
          </a:p>
          <a:p>
            <a:pPr algn="ctr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75" name="Rectangle: Folded Corner 74">
            <a:extLst>
              <a:ext uri="{FF2B5EF4-FFF2-40B4-BE49-F238E27FC236}">
                <a16:creationId xmlns:a16="http://schemas.microsoft.com/office/drawing/2014/main" id="{02063614-C38D-3C51-7623-8F4F6B0FABA6}"/>
              </a:ext>
            </a:extLst>
          </p:cNvPr>
          <p:cNvSpPr/>
          <p:nvPr/>
        </p:nvSpPr>
        <p:spPr>
          <a:xfrm>
            <a:off x="4787954" y="4208125"/>
            <a:ext cx="2941320" cy="2083646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💡 5. Long-Term Vision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If the IoT model succeeds in small trials: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We envision full-scale </a:t>
            </a:r>
            <a:r>
              <a:rPr lang="en-US" sz="1200" b="1" dirty="0">
                <a:solidFill>
                  <a:schemeClr val="bg1"/>
                </a:solidFill>
              </a:rPr>
              <a:t>software-hardware synergy</a:t>
            </a:r>
            <a:endParaRPr lang="en-US" sz="1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Could inspire open-source health device kits for rural India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Empowers </a:t>
            </a:r>
            <a:r>
              <a:rPr lang="en-US" sz="1200" b="1" dirty="0">
                <a:solidFill>
                  <a:schemeClr val="bg1"/>
                </a:solidFill>
              </a:rPr>
              <a:t>tech-for-good</a:t>
            </a:r>
            <a:r>
              <a:rPr lang="en-US" sz="1200" dirty="0">
                <a:solidFill>
                  <a:schemeClr val="bg1"/>
                </a:solidFill>
              </a:rPr>
              <a:t> ecosystems in healthcare</a:t>
            </a:r>
          </a:p>
          <a:p>
            <a:pPr algn="ctr">
              <a:buNone/>
            </a:pPr>
            <a:endParaRPr lang="en-US" sz="700" dirty="0">
              <a:solidFill>
                <a:schemeClr val="bg1"/>
              </a:solidFill>
            </a:endParaRPr>
          </a:p>
          <a:p>
            <a:endParaRPr lang="en-IN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Timeline and Goals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1606868"/>
            <a:ext cx="8778240" cy="4927706"/>
            <a:chOff x="0" y="-133350"/>
            <a:chExt cx="11704320" cy="6570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4320" cy="6436925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704320" cy="6570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Plan of action for the hackathon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Key milestones and deliverables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Final objectives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E95D7-A72E-7335-29B5-A20FACD74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C251E8-DCCE-DFDC-0FAD-D9FB3FBE87D2}"/>
              </a:ext>
            </a:extLst>
          </p:cNvPr>
          <p:cNvGrpSpPr/>
          <p:nvPr/>
        </p:nvGrpSpPr>
        <p:grpSpPr>
          <a:xfrm>
            <a:off x="487680" y="119141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CE54BD-BAD8-4BA3-EC8F-2D1AC20D087D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3E1AEA-76D6-A2E3-508C-B274E1CD50B6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Timeline and Goals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BC4FCE0-4028-F8BE-4AD8-63FC2938044A}"/>
              </a:ext>
            </a:extLst>
          </p:cNvPr>
          <p:cNvSpPr/>
          <p:nvPr/>
        </p:nvSpPr>
        <p:spPr>
          <a:xfrm>
            <a:off x="228600" y="3886200"/>
            <a:ext cx="8778240" cy="4827694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720B09A-7FE3-6D8B-1FB0-31A24F472F5C}"/>
              </a:ext>
            </a:extLst>
          </p:cNvPr>
          <p:cNvSpPr txBox="1"/>
          <p:nvPr/>
        </p:nvSpPr>
        <p:spPr>
          <a:xfrm>
            <a:off x="891540" y="1219200"/>
            <a:ext cx="7970520" cy="57083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l">
              <a:lnSpc>
                <a:spcPts val="4710"/>
              </a:lnSpc>
            </a:pPr>
            <a:r>
              <a:rPr lang="en-US" sz="3413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  <a:t>- Plan of action for the hackathon</a:t>
            </a: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bg1"/>
                </a:solidFill>
              </a:rPr>
              <a:t>Month 1 (Completed - May)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✅ Finalized problem statement, tech stack, and core vision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✅ Divided responsibilities across team members (frontend, backend, IoT)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✅ Created a working prototype and completed Round 1 documentation (PPT)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bg1"/>
                </a:solidFill>
              </a:rPr>
              <a:t>Month 2 (June)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🔹 Develop complete MVP (Minimum Viable Product)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🔹 Integrate core frontend &amp; backend features (medication reminder, vitals input, data dashboard)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🔹 Complete IoT prototype testing (ESP32 + sensors + </a:t>
            </a:r>
            <a:r>
              <a:rPr lang="en-IN" sz="1600" dirty="0" err="1">
                <a:solidFill>
                  <a:schemeClr val="bg1"/>
                </a:solidFill>
              </a:rPr>
              <a:t>NodeMCU</a:t>
            </a:r>
            <a:r>
              <a:rPr lang="en-IN" sz="1600" dirty="0">
                <a:solidFill>
                  <a:schemeClr val="bg1"/>
                </a:solidFill>
              </a:rPr>
              <a:t>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🔹 Prepare and submit for </a:t>
            </a:r>
            <a:r>
              <a:rPr lang="en-IN" sz="1600" b="1" dirty="0">
                <a:solidFill>
                  <a:schemeClr val="bg1"/>
                </a:solidFill>
              </a:rPr>
              <a:t>Round 2 by 15th June</a:t>
            </a:r>
          </a:p>
          <a:p>
            <a:endParaRPr lang="en-IN" sz="16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bg1"/>
                </a:solidFill>
              </a:rPr>
              <a:t>Month 3 (July)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🔸 Refine UI/UX for accessibility (especially for elderly users)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🔸 Start AI module prototyping (fall prediction, chatbot logic – </a:t>
            </a:r>
            <a:r>
              <a:rPr lang="en-IN" sz="1600" i="1" dirty="0">
                <a:solidFill>
                  <a:schemeClr val="bg1"/>
                </a:solidFill>
              </a:rPr>
              <a:t>future scope</a:t>
            </a:r>
            <a:r>
              <a:rPr lang="en-IN" sz="1600" dirty="0">
                <a:solidFill>
                  <a:schemeClr val="bg1"/>
                </a:solidFill>
              </a:rPr>
              <a:t>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🔸 Perform user testing &amp; feedback (demo with test users)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dirty="0">
                <a:solidFill>
                  <a:schemeClr val="bg1"/>
                </a:solidFill>
              </a:rPr>
              <a:t>🔸 Present offline working prototype on </a:t>
            </a:r>
            <a:r>
              <a:rPr lang="en-IN" sz="1600" b="1" dirty="0">
                <a:solidFill>
                  <a:schemeClr val="bg1"/>
                </a:solidFill>
              </a:rPr>
              <a:t>13th July (Round 3)</a:t>
            </a:r>
            <a:endParaRPr lang="en-IN" sz="1600" dirty="0">
              <a:solidFill>
                <a:schemeClr val="bg1"/>
              </a:solidFill>
            </a:endParaRP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5" name="Picture 4" descr="Timeline - Free time and date icons">
            <a:extLst>
              <a:ext uri="{FF2B5EF4-FFF2-40B4-BE49-F238E27FC236}">
                <a16:creationId xmlns:a16="http://schemas.microsoft.com/office/drawing/2014/main" id="{8DDE459F-FC73-53A3-AD2D-2238FA622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78" y="2679326"/>
            <a:ext cx="1013460" cy="100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imeline - Free time and date icons">
            <a:extLst>
              <a:ext uri="{FF2B5EF4-FFF2-40B4-BE49-F238E27FC236}">
                <a16:creationId xmlns:a16="http://schemas.microsoft.com/office/drawing/2014/main" id="{EB14EDD8-A475-9B5B-32E4-5E3160DD3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50" y="3720828"/>
            <a:ext cx="1013459" cy="10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imeline - Free time and date icons">
            <a:extLst>
              <a:ext uri="{FF2B5EF4-FFF2-40B4-BE49-F238E27FC236}">
                <a16:creationId xmlns:a16="http://schemas.microsoft.com/office/drawing/2014/main" id="{036AD541-30DB-20A8-9837-F07A1C82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759281"/>
            <a:ext cx="1013459" cy="10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Timeline - Free time and date icons">
            <a:extLst>
              <a:ext uri="{FF2B5EF4-FFF2-40B4-BE49-F238E27FC236}">
                <a16:creationId xmlns:a16="http://schemas.microsoft.com/office/drawing/2014/main" id="{B7141D37-2EEC-46B2-A9AF-4309476B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9" y="5884408"/>
            <a:ext cx="1013459" cy="100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7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5B756-9472-AC45-27FC-84E31F0FE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81C008-EDD4-1876-1B95-89D3349DF87F}"/>
              </a:ext>
            </a:extLst>
          </p:cNvPr>
          <p:cNvGrpSpPr/>
          <p:nvPr/>
        </p:nvGrpSpPr>
        <p:grpSpPr>
          <a:xfrm>
            <a:off x="487680" y="-271795"/>
            <a:ext cx="8778240" cy="1374009"/>
            <a:chOff x="0" y="-206412"/>
            <a:chExt cx="11704320" cy="18320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48F3903-854E-5481-C323-F49726B765B9}"/>
                </a:ext>
              </a:extLst>
            </p:cNvPr>
            <p:cNvSpPr/>
            <p:nvPr/>
          </p:nvSpPr>
          <p:spPr>
            <a:xfrm>
              <a:off x="0" y="-206412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92DB785-5281-9521-345C-8A04352B97BD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Timeline and Goals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7C64D22B-C57E-D5DF-2835-697AADF7DEB2}"/>
              </a:ext>
            </a:extLst>
          </p:cNvPr>
          <p:cNvSpPr txBox="1"/>
          <p:nvPr/>
        </p:nvSpPr>
        <p:spPr>
          <a:xfrm>
            <a:off x="891540" y="1032033"/>
            <a:ext cx="7970520" cy="57083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l">
              <a:lnSpc>
                <a:spcPts val="4710"/>
              </a:lnSpc>
            </a:pPr>
            <a:r>
              <a:rPr lang="en-US" sz="3200" b="1" dirty="0">
                <a:solidFill>
                  <a:schemeClr val="bg1"/>
                </a:solidFill>
                <a:latin typeface="Calibri (MS)"/>
                <a:ea typeface="Calibri (MS)"/>
                <a:cs typeface="Calibri (MS)"/>
                <a:sym typeface="Calibri (MS)"/>
              </a:rPr>
              <a:t>- Plan of action for the hackathon</a:t>
            </a: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2ADEBE-49E3-445D-C51B-D0C9B9062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07978"/>
              </p:ext>
            </p:extLst>
          </p:nvPr>
        </p:nvGraphicFramePr>
        <p:xfrm>
          <a:off x="709470" y="1600200"/>
          <a:ext cx="8358330" cy="292608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786110">
                  <a:extLst>
                    <a:ext uri="{9D8B030D-6E8A-4147-A177-3AD203B41FA5}">
                      <a16:colId xmlns:a16="http://schemas.microsoft.com/office/drawing/2014/main" val="720556425"/>
                    </a:ext>
                  </a:extLst>
                </a:gridCol>
                <a:gridCol w="2786110">
                  <a:extLst>
                    <a:ext uri="{9D8B030D-6E8A-4147-A177-3AD203B41FA5}">
                      <a16:colId xmlns:a16="http://schemas.microsoft.com/office/drawing/2014/main" val="2047020662"/>
                    </a:ext>
                  </a:extLst>
                </a:gridCol>
                <a:gridCol w="2786110">
                  <a:extLst>
                    <a:ext uri="{9D8B030D-6E8A-4147-A177-3AD203B41FA5}">
                      <a16:colId xmlns:a16="http://schemas.microsoft.com/office/drawing/2014/main" val="2859778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Milestone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2543655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31st May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Round 1 Submission (Vision + Prototype PPT)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✅ 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65663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15th June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Round 2 (Functional MVP + UI Testing)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🔄 Upcoming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73527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13th July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Round 3 Offline (Demo, Final Presentation)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🔄 Upcoming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694780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July+ (Post-event)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Open Testing + Public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🔜 Planned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40924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64CCBB-3876-0A81-7F01-72728DD60A51}"/>
              </a:ext>
            </a:extLst>
          </p:cNvPr>
          <p:cNvSpPr txBox="1"/>
          <p:nvPr/>
        </p:nvSpPr>
        <p:spPr>
          <a:xfrm>
            <a:off x="685962" y="4724400"/>
            <a:ext cx="8176260" cy="338017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2800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Final objectives</a:t>
            </a:r>
            <a:endParaRPr lang="en-US" sz="2400" b="1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Deliver a functioning health app with essential features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Allow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optional IoT device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real-time vitals tracking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Build an affordable, accessible solution for all, especially the elderly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✅ Make the base version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free for all users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with optional upgrades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🔮 Lay foundation for future AI integration (prediction + chatbots)</a:t>
            </a:r>
          </a:p>
          <a:p>
            <a:pPr marL="219636" lvl="1" algn="l">
              <a:lnSpc>
                <a:spcPts val="4710"/>
              </a:lnSpc>
            </a:pPr>
            <a:endParaRPr lang="en-US" sz="2400" dirty="0">
              <a:solidFill>
                <a:schemeClr val="bg1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pic>
        <p:nvPicPr>
          <p:cNvPr id="4098" name="Picture 2" descr="Checklist Icons in SVG, PNG, AI to Download">
            <a:extLst>
              <a:ext uri="{FF2B5EF4-FFF2-40B4-BE49-F238E27FC236}">
                <a16:creationId xmlns:a16="http://schemas.microsoft.com/office/drawing/2014/main" id="{960A9855-7663-1D70-FD9B-8A8559ACA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30" y="50421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6279EC-D798-38CC-BB98-DA4FDC86C6F4}"/>
              </a:ext>
            </a:extLst>
          </p:cNvPr>
          <p:cNvCxnSpPr/>
          <p:nvPr/>
        </p:nvCxnSpPr>
        <p:spPr>
          <a:xfrm>
            <a:off x="487680" y="4724400"/>
            <a:ext cx="87782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1706880"/>
            <a:ext cx="8778240" cy="4827694"/>
            <a:chOff x="0" y="0"/>
            <a:chExt cx="11704320" cy="6436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4320" cy="6436925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704320" cy="6570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Summary of your idea and its importance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What do you aim to achieve?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Why should your idea be considered?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2C8703-F1FD-F188-4C85-16594140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C1DC160-5FD7-6DB1-949D-8F17BA862C7B}"/>
              </a:ext>
            </a:extLst>
          </p:cNvPr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5E69E33-707F-D888-EA55-82D14FE6030A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2F6ECA-AAAB-DCEA-8B8A-0A058A87D6B4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A7D74BA-FF7A-E769-F7A0-1F730ADE81DB}"/>
              </a:ext>
            </a:extLst>
          </p:cNvPr>
          <p:cNvSpPr/>
          <p:nvPr/>
        </p:nvSpPr>
        <p:spPr>
          <a:xfrm>
            <a:off x="1295400" y="2971800"/>
            <a:ext cx="7010400" cy="2631229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“EASY is not just an app—it’s a mission.”</a:t>
            </a:r>
          </a:p>
          <a:p>
            <a:pPr algn="ctr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Born from empathy and designed with purpose, EASY aims to </a:t>
            </a:r>
            <a:r>
              <a:rPr lang="en-US" sz="1600" b="1" dirty="0">
                <a:solidFill>
                  <a:schemeClr val="bg1"/>
                </a:solidFill>
              </a:rPr>
              <a:t>simplify daily healthcare routines</a:t>
            </a:r>
            <a:r>
              <a:rPr lang="en-US" sz="1600" dirty="0">
                <a:solidFill>
                  <a:schemeClr val="bg1"/>
                </a:solidFill>
              </a:rPr>
              <a:t> and make them </a:t>
            </a:r>
            <a:r>
              <a:rPr lang="en-US" sz="1600" b="1" dirty="0">
                <a:solidFill>
                  <a:schemeClr val="bg1"/>
                </a:solidFill>
              </a:rPr>
              <a:t>universally accessible</a:t>
            </a:r>
            <a:r>
              <a:rPr lang="en-US" sz="1600" dirty="0">
                <a:solidFill>
                  <a:schemeClr val="bg1"/>
                </a:solidFill>
              </a:rPr>
              <a:t>. With features like medication reminders, vitals tracking, doctor access, and emergency alerts, it supports individuals who need it the most—</a:t>
            </a:r>
            <a:r>
              <a:rPr lang="en-US" sz="1600" b="1" dirty="0">
                <a:solidFill>
                  <a:schemeClr val="bg1"/>
                </a:solidFill>
              </a:rPr>
              <a:t>especially the elderly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algn="ctr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By blending </a:t>
            </a:r>
            <a:r>
              <a:rPr lang="en-US" sz="1600" b="1" dirty="0">
                <a:solidFill>
                  <a:schemeClr val="bg1"/>
                </a:solidFill>
              </a:rPr>
              <a:t>technology with compassion</a:t>
            </a:r>
            <a:r>
              <a:rPr lang="en-US" sz="1600" dirty="0">
                <a:solidFill>
                  <a:schemeClr val="bg1"/>
                </a:solidFill>
              </a:rPr>
              <a:t>, we ensure that no one is left behind—</a:t>
            </a:r>
            <a:r>
              <a:rPr lang="en-US" sz="1600" b="1" dirty="0">
                <a:solidFill>
                  <a:schemeClr val="bg1"/>
                </a:solidFill>
              </a:rPr>
              <a:t>not due to age, affordability, or digital barriers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IN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14B40CD-3C00-64AC-39ED-861C1E61461F}"/>
              </a:ext>
            </a:extLst>
          </p:cNvPr>
          <p:cNvSpPr txBox="1"/>
          <p:nvPr/>
        </p:nvSpPr>
        <p:spPr>
          <a:xfrm>
            <a:off x="487680" y="1483571"/>
            <a:ext cx="8778240" cy="49277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l">
              <a:lnSpc>
                <a:spcPts val="4710"/>
              </a:lnSpc>
            </a:pPr>
            <a:r>
              <a:rPr lang="en-US" sz="3413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Summary of your idea and its importance</a:t>
            </a:r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1AE3D9C8-005E-070A-DA50-1533D8E8F595}"/>
              </a:ext>
            </a:extLst>
          </p:cNvPr>
          <p:cNvSpPr/>
          <p:nvPr/>
        </p:nvSpPr>
        <p:spPr>
          <a:xfrm>
            <a:off x="857250" y="2514600"/>
            <a:ext cx="7886700" cy="4114800"/>
          </a:xfrm>
          <a:prstGeom prst="flowChartPunchedCard">
            <a:avLst/>
          </a:prstGeom>
          <a:noFill/>
          <a:ln w="28575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Diya PNGs for Free Download">
            <a:extLst>
              <a:ext uri="{FF2B5EF4-FFF2-40B4-BE49-F238E27FC236}">
                <a16:creationId xmlns:a16="http://schemas.microsoft.com/office/drawing/2014/main" id="{1A6F0D3B-8D16-673C-BD26-FBDE0E74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799" y="5029200"/>
            <a:ext cx="1869229" cy="18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17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900A0-A8C1-54F7-AA5A-2C7CF87BD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AE1F65-75DB-4475-5B4C-0D991C7717F1}"/>
              </a:ext>
            </a:extLst>
          </p:cNvPr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FCF7A0C-33E1-0FE4-316E-58A5FA507EC3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DA7A358-9C21-E33C-52E5-1A32556C840F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E0E73CEF-2AC0-611C-F0A1-D201FE7D27D2}"/>
              </a:ext>
            </a:extLst>
          </p:cNvPr>
          <p:cNvSpPr txBox="1"/>
          <p:nvPr/>
        </p:nvSpPr>
        <p:spPr>
          <a:xfrm>
            <a:off x="487680" y="1483571"/>
            <a:ext cx="8778240" cy="49277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l">
              <a:lnSpc>
                <a:spcPts val="4710"/>
              </a:lnSpc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-What do you </a:t>
            </a:r>
            <a:r>
              <a:rPr lang="en-US" sz="3413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aim</a:t>
            </a: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to </a:t>
            </a:r>
            <a:r>
              <a:rPr lang="en-US" sz="3413" b="1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achieve</a:t>
            </a: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DF916E-32C2-00A4-BE9B-001768593EE1}"/>
              </a:ext>
            </a:extLst>
          </p:cNvPr>
          <p:cNvGrpSpPr/>
          <p:nvPr/>
        </p:nvGrpSpPr>
        <p:grpSpPr>
          <a:xfrm>
            <a:off x="990600" y="1590069"/>
            <a:ext cx="8001000" cy="5039331"/>
            <a:chOff x="0" y="1562507"/>
            <a:chExt cx="8229600" cy="519821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BD9A0A-9999-A4E3-8314-E1ACBD3AFB56}"/>
                </a:ext>
              </a:extLst>
            </p:cNvPr>
            <p:cNvSpPr/>
            <p:nvPr/>
          </p:nvSpPr>
          <p:spPr>
            <a:xfrm>
              <a:off x="1066800" y="2640098"/>
              <a:ext cx="7086600" cy="2998702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Build a platform that’s </a:t>
              </a:r>
              <a:r>
                <a:rPr lang="en-US" sz="1400" b="1" dirty="0">
                  <a:solidFill>
                    <a:schemeClr val="bg1"/>
                  </a:solidFill>
                </a:rPr>
                <a:t>easy enough for elders, powerful enough for real impact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Provide </a:t>
              </a:r>
              <a:r>
                <a:rPr lang="en-US" sz="1400" b="1" dirty="0">
                  <a:solidFill>
                    <a:schemeClr val="bg1"/>
                  </a:solidFill>
                </a:rPr>
                <a:t>timely, affordable, and reliable healthcare assistance</a:t>
              </a:r>
              <a:r>
                <a:rPr lang="en-US" sz="1400" dirty="0">
                  <a:solidFill>
                    <a:schemeClr val="bg1"/>
                  </a:solidFill>
                </a:rPr>
                <a:t> to all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Create a space where </a:t>
              </a:r>
              <a:r>
                <a:rPr lang="en-US" sz="1400" b="1" dirty="0">
                  <a:solidFill>
                    <a:schemeClr val="bg1"/>
                  </a:solidFill>
                </a:rPr>
                <a:t>users feel seen, supported, and safe</a:t>
              </a:r>
            </a:p>
            <a:p>
              <a:endParaRPr lang="en-US" sz="1400" b="1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Make </a:t>
              </a:r>
              <a:r>
                <a:rPr lang="en-US" sz="1400" b="1" dirty="0">
                  <a:solidFill>
                    <a:schemeClr val="bg1"/>
                  </a:solidFill>
                </a:rPr>
                <a:t>healthcare monitoring truly inclusive and accessible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Reduce preventable health risks through early detection and timely care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Build a product that is </a:t>
              </a:r>
              <a:r>
                <a:rPr lang="en-US" sz="1400" b="1" dirty="0">
                  <a:solidFill>
                    <a:schemeClr val="bg1"/>
                  </a:solidFill>
                </a:rPr>
                <a:t>simple enough for elders</a:t>
              </a:r>
              <a:r>
                <a:rPr lang="en-US" sz="1400" dirty="0">
                  <a:solidFill>
                    <a:schemeClr val="bg1"/>
                  </a:solidFill>
                </a:rPr>
                <a:t> and </a:t>
              </a:r>
              <a:r>
                <a:rPr lang="en-US" sz="1400" b="1" dirty="0">
                  <a:solidFill>
                    <a:schemeClr val="bg1"/>
                  </a:solidFill>
                </a:rPr>
                <a:t>powerful enough for real impact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chemeClr val="bg1"/>
                  </a:solidFill>
                </a:rPr>
                <a:t>Promote a </a:t>
              </a:r>
              <a:r>
                <a:rPr lang="en-US" sz="1400" b="1" dirty="0">
                  <a:solidFill>
                    <a:schemeClr val="bg1"/>
                  </a:solidFill>
                </a:rPr>
                <a:t>vision-first approach</a:t>
              </a:r>
              <a:r>
                <a:rPr lang="en-US" sz="1400" dirty="0">
                  <a:solidFill>
                    <a:schemeClr val="bg1"/>
                  </a:solidFill>
                </a:rPr>
                <a:t> that balances technology with empathy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endParaRPr lang="en-IN" dirty="0"/>
            </a:p>
          </p:txBody>
        </p:sp>
        <p:sp>
          <p:nvSpPr>
            <p:cNvPr id="8" name="Scroll: Horizontal 7">
              <a:extLst>
                <a:ext uri="{FF2B5EF4-FFF2-40B4-BE49-F238E27FC236}">
                  <a16:creationId xmlns:a16="http://schemas.microsoft.com/office/drawing/2014/main" id="{DED04BA2-E011-20BE-54A2-BA29EA2869D2}"/>
                </a:ext>
              </a:extLst>
            </p:cNvPr>
            <p:cNvSpPr/>
            <p:nvPr/>
          </p:nvSpPr>
          <p:spPr>
            <a:xfrm>
              <a:off x="0" y="1562507"/>
              <a:ext cx="8229600" cy="5198216"/>
            </a:xfrm>
            <a:prstGeom prst="horizontalScroll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122" name="Picture 2" descr="Diwali Lamp Png Free Download - Rose Png">
            <a:extLst>
              <a:ext uri="{FF2B5EF4-FFF2-40B4-BE49-F238E27FC236}">
                <a16:creationId xmlns:a16="http://schemas.microsoft.com/office/drawing/2014/main" id="{263406E4-8722-D845-955D-CC5665903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9000" y="5308099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0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CFF-7BAB-6EC9-3A50-ACADC9B1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AC2A21-DCD0-EB53-912A-D84E85EFEEE4}"/>
              </a:ext>
            </a:extLst>
          </p:cNvPr>
          <p:cNvGrpSpPr/>
          <p:nvPr/>
        </p:nvGrpSpPr>
        <p:grpSpPr>
          <a:xfrm>
            <a:off x="487680" y="264371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CE45557-3E77-06BE-B805-5BC42D30596B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1050B39-3221-56D4-0101-DED18014CDF2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Conclusion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8D98E93-6E92-311F-68ED-32065F6049D7}"/>
              </a:ext>
            </a:extLst>
          </p:cNvPr>
          <p:cNvSpPr txBox="1"/>
          <p:nvPr/>
        </p:nvSpPr>
        <p:spPr>
          <a:xfrm>
            <a:off x="249190" y="1448943"/>
            <a:ext cx="8778240" cy="492770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19636" lvl="1" algn="l">
              <a:lnSpc>
                <a:spcPts val="4710"/>
              </a:lnSpc>
            </a:pPr>
            <a:r>
              <a:rPr lang="en-US" sz="3413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Why should your idea be considered?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2AA8F9-5723-23C7-ECEC-DF0C76903E19}"/>
              </a:ext>
            </a:extLst>
          </p:cNvPr>
          <p:cNvGrpSpPr/>
          <p:nvPr/>
        </p:nvGrpSpPr>
        <p:grpSpPr>
          <a:xfrm>
            <a:off x="990600" y="2362200"/>
            <a:ext cx="7772400" cy="4241560"/>
            <a:chOff x="176981" y="2135240"/>
            <a:chExt cx="8229600" cy="519821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917F67B-22B9-3040-3742-599F33FD7147}"/>
                </a:ext>
              </a:extLst>
            </p:cNvPr>
            <p:cNvSpPr/>
            <p:nvPr/>
          </p:nvSpPr>
          <p:spPr>
            <a:xfrm>
              <a:off x="884904" y="2640098"/>
              <a:ext cx="7268495" cy="3977690"/>
            </a:xfrm>
            <a:prstGeom prst="foldedCorner">
              <a:avLst/>
            </a:pr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b="1" dirty="0">
                  <a:solidFill>
                    <a:schemeClr val="bg1"/>
                  </a:solidFill>
                </a:rPr>
                <a:t>Uniquely Vision-Driven</a:t>
              </a:r>
              <a:r>
                <a:rPr lang="en-US" sz="1600" dirty="0">
                  <a:solidFill>
                    <a:schemeClr val="bg1"/>
                  </a:solidFill>
                </a:rPr>
                <a:t>: Our mission to democratize healthcare for all—especially the elderly—makes us stand out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b="1" dirty="0">
                  <a:solidFill>
                    <a:schemeClr val="bg1"/>
                  </a:solidFill>
                </a:rPr>
                <a:t>Technically Feasible</a:t>
              </a:r>
              <a:r>
                <a:rPr lang="en-US" sz="1600" dirty="0">
                  <a:solidFill>
                    <a:schemeClr val="bg1"/>
                  </a:solidFill>
                </a:rPr>
                <a:t>: We’ve already built the foundation (frontend, backend, IoT), and we’re ready to scale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b="1" dirty="0">
                  <a:solidFill>
                    <a:schemeClr val="bg1"/>
                  </a:solidFill>
                </a:rPr>
                <a:t>Affordable + Scalable</a:t>
              </a:r>
              <a:r>
                <a:rPr lang="en-US" sz="1600" dirty="0">
                  <a:solidFill>
                    <a:schemeClr val="bg1"/>
                  </a:solidFill>
                </a:rPr>
                <a:t>: With minimal costs, optional hardware, and a donation/ad-supported model, we ensure </a:t>
              </a:r>
              <a:r>
                <a:rPr lang="en-US" sz="1600" b="1" dirty="0">
                  <a:solidFill>
                    <a:schemeClr val="bg1"/>
                  </a:solidFill>
                </a:rPr>
                <a:t>maximum accessibility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600" b="1" dirty="0">
                  <a:solidFill>
                    <a:schemeClr val="bg1"/>
                  </a:solidFill>
                </a:rPr>
                <a:t>Future-Ready</a:t>
              </a:r>
              <a:r>
                <a:rPr lang="en-US" sz="1600" dirty="0">
                  <a:solidFill>
                    <a:schemeClr val="bg1"/>
                  </a:solidFill>
                </a:rPr>
                <a:t>: With plans to integrate </a:t>
              </a:r>
              <a:r>
                <a:rPr lang="en-US" sz="1600" b="1" dirty="0">
                  <a:solidFill>
                    <a:schemeClr val="bg1"/>
                  </a:solidFill>
                </a:rPr>
                <a:t>AI prediction</a:t>
              </a:r>
              <a:r>
                <a:rPr lang="en-US" sz="1600" dirty="0">
                  <a:solidFill>
                    <a:schemeClr val="bg1"/>
                  </a:solidFill>
                </a:rPr>
                <a:t> and </a:t>
              </a:r>
              <a:r>
                <a:rPr lang="en-US" sz="1600" b="1" dirty="0">
                  <a:solidFill>
                    <a:schemeClr val="bg1"/>
                  </a:solidFill>
                </a:rPr>
                <a:t>chatbots</a:t>
              </a:r>
              <a:r>
                <a:rPr lang="en-US" sz="1600" dirty="0">
                  <a:solidFill>
                    <a:schemeClr val="bg1"/>
                  </a:solidFill>
                </a:rPr>
                <a:t>, we’re not just solving today’s problems—we’re building for tomorrow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8" name="Scroll: Horizontal 7">
              <a:extLst>
                <a:ext uri="{FF2B5EF4-FFF2-40B4-BE49-F238E27FC236}">
                  <a16:creationId xmlns:a16="http://schemas.microsoft.com/office/drawing/2014/main" id="{00A8FEAF-6047-9F27-8022-14B79CB7E653}"/>
                </a:ext>
              </a:extLst>
            </p:cNvPr>
            <p:cNvSpPr/>
            <p:nvPr/>
          </p:nvSpPr>
          <p:spPr>
            <a:xfrm>
              <a:off x="176981" y="2135240"/>
              <a:ext cx="8229600" cy="5198216"/>
            </a:xfrm>
            <a:prstGeom prst="foldedCorne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6146" name="Picture 2" descr="Diwali Decorative Diya On Transparent Background, Decorative Golden Lamp  With Lighting, Golden Temple Lamp Hanging With Gold Chain, Diwali Diya PNG  Transparent Image and Clipart for Free Download">
            <a:extLst>
              <a:ext uri="{FF2B5EF4-FFF2-40B4-BE49-F238E27FC236}">
                <a16:creationId xmlns:a16="http://schemas.microsoft.com/office/drawing/2014/main" id="{AEFC604A-D6CF-A437-AA87-76C40C49A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80" b="90000" l="10000" r="90000">
                        <a14:foregroundMark x1="49440" y1="5600" x2="49960" y2="6800"/>
                        <a14:foregroundMark x1="48640" y1="8640" x2="48640" y2="8640"/>
                        <a14:foregroundMark x1="49160" y1="1080" x2="49840" y2="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5821" y="-3243"/>
            <a:ext cx="3458788" cy="34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8185FB-61A7-A6D3-FBEF-5E90DFAA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FC9BAF-4CA9-0347-3E02-27FA849E2DC3}"/>
              </a:ext>
            </a:extLst>
          </p:cNvPr>
          <p:cNvGrpSpPr/>
          <p:nvPr/>
        </p:nvGrpSpPr>
        <p:grpSpPr>
          <a:xfrm>
            <a:off x="487680" y="221509"/>
            <a:ext cx="9052560" cy="1290638"/>
            <a:chOff x="0" y="-95250"/>
            <a:chExt cx="12070080" cy="172085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643DA3C-04B0-01E0-D98A-DD73C66277EF}"/>
                </a:ext>
              </a:extLst>
            </p:cNvPr>
            <p:cNvSpPr/>
            <p:nvPr/>
          </p:nvSpPr>
          <p:spPr>
            <a:xfrm>
              <a:off x="365760" y="-49717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0B868F-D759-6C49-3360-1FB489D27BB6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 (MS)"/>
                  <a:ea typeface="Calibri (MS)"/>
                  <a:cs typeface="Calibri (MS)"/>
                  <a:sym typeface="Calibri (MS)"/>
                </a:rPr>
                <a:t>Thank You For Your Time</a:t>
              </a:r>
            </a:p>
          </p:txBody>
        </p:sp>
      </p:grpSp>
      <p:pic>
        <p:nvPicPr>
          <p:cNvPr id="2052" name="Picture 4" descr="indian welcome namaste hands 60515562 PNG">
            <a:extLst>
              <a:ext uri="{FF2B5EF4-FFF2-40B4-BE49-F238E27FC236}">
                <a16:creationId xmlns:a16="http://schemas.microsoft.com/office/drawing/2014/main" id="{8936B3D4-4477-0EDD-03C1-49E9D7EF6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407771"/>
            <a:ext cx="62484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228599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04800" y="1174392"/>
            <a:ext cx="8583374" cy="1499732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marL="439273" lvl="1" indent="-219637" algn="ctr">
              <a:lnSpc>
                <a:spcPts val="471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- </a:t>
            </a:r>
            <a:r>
              <a:rPr lang="en-US" sz="28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What real-world problem are you addressing?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</a:rPr>
              <a:t>We are addressing the </a:t>
            </a:r>
            <a:r>
              <a:rPr lang="en-US" b="1" dirty="0">
                <a:solidFill>
                  <a:schemeClr val="bg1"/>
                </a:solidFill>
              </a:rPr>
              <a:t>lack of a unified, accessible, and intelligent health management system</a:t>
            </a:r>
            <a:r>
              <a:rPr lang="en-US" dirty="0">
                <a:solidFill>
                  <a:schemeClr val="bg1"/>
                </a:solidFill>
              </a:rPr>
              <a:t> that helps all individuals — especially the elderly and those living independently — to </a:t>
            </a:r>
            <a:r>
              <a:rPr lang="en-US" b="1" dirty="0">
                <a:solidFill>
                  <a:schemeClr val="bg1"/>
                </a:solidFill>
              </a:rPr>
              <a:t>proactively manage their health, adhere to treatments, and receive timely care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IN" dirty="0"/>
          </a:p>
        </p:txBody>
      </p:sp>
      <p:pic>
        <p:nvPicPr>
          <p:cNvPr id="1026" name="Picture 2" descr="Unwell Old Grandfather Suffer From Health Problems, Man, Old, Backache PNG  Transparent Image and Clipart for Free Download">
            <a:extLst>
              <a:ext uri="{FF2B5EF4-FFF2-40B4-BE49-F238E27FC236}">
                <a16:creationId xmlns:a16="http://schemas.microsoft.com/office/drawing/2014/main" id="{A678F0A6-40E9-DDEE-3AB2-D22F00BF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200" l="10000" r="90000">
                        <a14:foregroundMark x1="8320" y1="76160" x2="9200" y2="84800"/>
                        <a14:foregroundMark x1="9200" y1="84800" x2="18080" y2="90200"/>
                        <a14:foregroundMark x1="18080" y1="90200" x2="43880" y2="88160"/>
                        <a14:foregroundMark x1="43880" y1="88160" x2="59880" y2="88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763" y="4414295"/>
            <a:ext cx="3150431" cy="315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C00DA1-78AE-91D7-F48D-66B6F6B84471}"/>
              </a:ext>
            </a:extLst>
          </p:cNvPr>
          <p:cNvSpPr txBox="1"/>
          <p:nvPr/>
        </p:nvSpPr>
        <p:spPr>
          <a:xfrm>
            <a:off x="2673827" y="5389347"/>
            <a:ext cx="5447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“Even though multiple apps and devices exist, they often operate in isolation — leading to inefficiencies and fragmented healthcare experiences.”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D3054-BAB9-35DA-A71A-8E10EEB1E6EA}"/>
              </a:ext>
            </a:extLst>
          </p:cNvPr>
          <p:cNvSpPr txBox="1"/>
          <p:nvPr/>
        </p:nvSpPr>
        <p:spPr>
          <a:xfrm>
            <a:off x="304800" y="2900905"/>
            <a:ext cx="719276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bg1"/>
                </a:solidFill>
              </a:rPr>
              <a:t>              </a:t>
            </a:r>
            <a:r>
              <a:rPr lang="en-US" sz="1600" dirty="0">
                <a:solidFill>
                  <a:schemeClr val="bg1"/>
                </a:solidFill>
              </a:rPr>
              <a:t>In today’s fast-paced world, people often: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Forget to take medications or miss health appointments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Delay routine checkups or ignore minor symptoms until it’s too late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Struggle to track vitals like BP, oxygen, or sugar levels consistently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Live alone with no system in place to detect accidents like falls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Fail to get immediate help in emergencies due to poor connectivity or lack of support systems</a:t>
            </a:r>
          </a:p>
          <a:p>
            <a:endParaRPr lang="en-IN" dirty="0"/>
          </a:p>
        </p:txBody>
      </p:sp>
      <p:pic>
        <p:nvPicPr>
          <p:cNvPr id="1028" name="Picture 4" descr="Health Problems PNG Transparent Images Free Download | Vector Files |  Pngtree">
            <a:extLst>
              <a:ext uri="{FF2B5EF4-FFF2-40B4-BE49-F238E27FC236}">
                <a16:creationId xmlns:a16="http://schemas.microsoft.com/office/drawing/2014/main" id="{F5FE9229-B673-27E7-58C2-85EEB26C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7778" r="92778">
                        <a14:foregroundMark x1="7778" y1="84444" x2="7778" y2="84444"/>
                        <a14:foregroundMark x1="92778" y1="81944" x2="92778" y2="81944"/>
                        <a14:foregroundMark x1="82222" y1="23889" x2="82222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57520"/>
            <a:ext cx="1864312" cy="186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ealth PNG Images, Transparent Health Image Download - PNGitem">
            <a:extLst>
              <a:ext uri="{FF2B5EF4-FFF2-40B4-BE49-F238E27FC236}">
                <a16:creationId xmlns:a16="http://schemas.microsoft.com/office/drawing/2014/main" id="{C4CFBCBC-AC34-1530-9E06-56178047B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500" b="67143" l="3400" r="95800">
                        <a14:foregroundMark x1="3400" y1="52857" x2="3400" y2="52857"/>
                        <a14:foregroundMark x1="15000" y1="47857" x2="15000" y2="47857"/>
                        <a14:foregroundMark x1="14600" y1="53571" x2="14600" y2="53571"/>
                        <a14:foregroundMark x1="15400" y1="64286" x2="15400" y2="64286"/>
                        <a14:foregroundMark x1="17200" y1="63571" x2="17200" y2="63571"/>
                        <a14:foregroundMark x1="23400" y1="61786" x2="23400" y2="61786"/>
                        <a14:foregroundMark x1="21600" y1="65357" x2="21600" y2="65357"/>
                        <a14:foregroundMark x1="23000" y1="65357" x2="23000" y2="65357"/>
                        <a14:foregroundMark x1="29600" y1="56429" x2="29600" y2="56429"/>
                        <a14:foregroundMark x1="33000" y1="59286" x2="33000" y2="59286"/>
                        <a14:foregroundMark x1="26800" y1="58929" x2="26800" y2="58929"/>
                        <a14:foregroundMark x1="28600" y1="56429" x2="28600" y2="56429"/>
                        <a14:foregroundMark x1="27200" y1="62857" x2="27200" y2="62857"/>
                        <a14:foregroundMark x1="39200" y1="56429" x2="39200" y2="56429"/>
                        <a14:foregroundMark x1="36200" y1="56786" x2="36200" y2="56786"/>
                        <a14:foregroundMark x1="39200" y1="61429" x2="39200" y2="61429"/>
                        <a14:foregroundMark x1="39600" y1="65000" x2="39600" y2="65000"/>
                        <a14:foregroundMark x1="26800" y1="66429" x2="26800" y2="66429"/>
                        <a14:foregroundMark x1="31200" y1="47500" x2="31200" y2="47500"/>
                        <a14:foregroundMark x1="36600" y1="50000" x2="36600" y2="50000"/>
                        <a14:foregroundMark x1="63000" y1="55000" x2="63000" y2="55000"/>
                        <a14:foregroundMark x1="63800" y1="51071" x2="63800" y2="51071"/>
                        <a14:foregroundMark x1="66400" y1="60357" x2="66400" y2="60357"/>
                        <a14:foregroundMark x1="67400" y1="53214" x2="67400" y2="53214"/>
                        <a14:foregroundMark x1="70400" y1="51429" x2="70400" y2="51429"/>
                        <a14:foregroundMark x1="75800" y1="56786" x2="75800" y2="56786"/>
                        <a14:foregroundMark x1="85400" y1="49286" x2="85400" y2="49286"/>
                        <a14:foregroundMark x1="68800" y1="64286" x2="68800" y2="64286"/>
                        <a14:foregroundMark x1="78200" y1="57143" x2="78200" y2="57143"/>
                        <a14:foregroundMark x1="78400" y1="62500" x2="78400" y2="62500"/>
                        <a14:foregroundMark x1="78400" y1="67143" x2="78400" y2="67143"/>
                        <a14:foregroundMark x1="86400" y1="43571" x2="86400" y2="43571"/>
                        <a14:foregroundMark x1="87400" y1="48214" x2="87400" y2="48214"/>
                        <a14:foregroundMark x1="90000" y1="53571" x2="90000" y2="53571"/>
                        <a14:foregroundMark x1="90000" y1="62857" x2="90000" y2="62857"/>
                        <a14:foregroundMark x1="89000" y1="61429" x2="89000" y2="60714"/>
                        <a14:foregroundMark x1="88000" y1="57857" x2="87800" y2="58571"/>
                        <a14:foregroundMark x1="87200" y1="60357" x2="93400" y2="48929"/>
                        <a14:foregroundMark x1="89200" y1="48571" x2="95800" y2="47857"/>
                        <a14:foregroundMark x1="93600" y1="56071" x2="93600" y2="56071"/>
                        <a14:foregroundMark x1="92200" y1="58571" x2="88400" y2="63571"/>
                        <a14:foregroundMark x1="87400" y1="57143" x2="87200" y2="62857"/>
                        <a14:foregroundMark x1="87400" y1="61786" x2="87000" y2="63571"/>
                        <a14:foregroundMark x1="85400" y1="61429" x2="86800" y2="56071"/>
                        <a14:foregroundMark x1="88200" y1="58929" x2="88800" y2="61786"/>
                        <a14:foregroundMark x1="94600" y1="58214" x2="94600" y2="53571"/>
                        <a14:foregroundMark x1="95400" y1="47857" x2="93400" y2="60357"/>
                        <a14:foregroundMark x1="92200" y1="63214" x2="91400" y2="64286"/>
                        <a14:foregroundMark x1="90200" y1="64286" x2="88600" y2="64643"/>
                        <a14:foregroundMark x1="86800" y1="62857" x2="87600" y2="63571"/>
                        <a14:foregroundMark x1="85600" y1="66071" x2="85600" y2="66071"/>
                        <a14:foregroundMark x1="85800" y1="65714" x2="92400" y2="65714"/>
                        <a14:foregroundMark x1="95000" y1="63929" x2="91200" y2="66786"/>
                        <a14:foregroundMark x1="85000" y1="66429" x2="84400" y2="65357"/>
                        <a14:foregroundMark x1="88000" y1="65000" x2="93400" y2="63571"/>
                        <a14:foregroundMark x1="79600" y1="55714" x2="77800" y2="63214"/>
                        <a14:foregroundMark x1="34400" y1="65714" x2="30200" y2="59643"/>
                        <a14:foregroundMark x1="4800" y1="60714" x2="4800" y2="60714"/>
                        <a14:foregroundMark x1="9600" y1="51429" x2="9600" y2="51429"/>
                        <a14:foregroundMark x1="14800" y1="65000" x2="14800" y2="65000"/>
                        <a14:foregroundMark x1="20800" y1="64286" x2="20800" y2="64286"/>
                        <a14:foregroundMark x1="20400" y1="66429" x2="23600" y2="63929"/>
                        <a14:foregroundMark x1="22800" y1="66786" x2="22800" y2="66786"/>
                        <a14:foregroundMark x1="39000" y1="65357" x2="39000" y2="65357"/>
                        <a14:foregroundMark x1="28600" y1="66786" x2="28200" y2="66786"/>
                        <a14:foregroundMark x1="66400" y1="62857" x2="66400" y2="62857"/>
                        <a14:foregroundMark x1="61600" y1="63214" x2="61600" y2="63214"/>
                        <a14:foregroundMark x1="69400" y1="58929" x2="69400" y2="5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71" b="28571"/>
          <a:stretch/>
        </p:blipFill>
        <p:spPr bwMode="auto">
          <a:xfrm>
            <a:off x="3124200" y="6529044"/>
            <a:ext cx="3962985" cy="84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C26568-5E0D-E262-41DA-D648763C9F5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916728"/>
            <a:ext cx="1627162" cy="2400064"/>
          </a:xfrm>
          <a:prstGeom prst="rect">
            <a:avLst/>
          </a:prstGeom>
        </p:spPr>
      </p:pic>
      <p:pic>
        <p:nvPicPr>
          <p:cNvPr id="9" name="Graphic 8" descr="A scattering of small circles">
            <a:extLst>
              <a:ext uri="{FF2B5EF4-FFF2-40B4-BE49-F238E27FC236}">
                <a16:creationId xmlns:a16="http://schemas.microsoft.com/office/drawing/2014/main" id="{E7D84567-CF1A-2062-3A62-2853C10AF1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585484">
            <a:off x="7025638" y="-1331877"/>
            <a:ext cx="4114800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990E85-959B-969E-0FE8-F4A73707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61BAA1A-8CFB-02BF-14FA-B0A1F18CB1C6}"/>
              </a:ext>
            </a:extLst>
          </p:cNvPr>
          <p:cNvGrpSpPr/>
          <p:nvPr/>
        </p:nvGrpSpPr>
        <p:grpSpPr>
          <a:xfrm>
            <a:off x="304800" y="228599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459651-427A-AD31-D980-84D15B7DC447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DC7CB3B-857A-34B9-C0B2-69FBCC988E17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766178F-CD0D-3F14-F810-C891AD7D1052}"/>
              </a:ext>
            </a:extLst>
          </p:cNvPr>
          <p:cNvSpPr/>
          <p:nvPr/>
        </p:nvSpPr>
        <p:spPr>
          <a:xfrm>
            <a:off x="179626" y="1167268"/>
            <a:ext cx="8885434" cy="737732"/>
          </a:xfrm>
          <a:custGeom>
            <a:avLst/>
            <a:gdLst/>
            <a:ahLst/>
            <a:cxnLst/>
            <a:rect l="l" t="t" r="r" b="b"/>
            <a:pathLst>
              <a:path w="11704320" h="6436925">
                <a:moveTo>
                  <a:pt x="0" y="0"/>
                </a:moveTo>
                <a:lnTo>
                  <a:pt x="11704320" y="0"/>
                </a:lnTo>
                <a:lnTo>
                  <a:pt x="11704320" y="6436925"/>
                </a:lnTo>
                <a:lnTo>
                  <a:pt x="0" y="643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pPr marL="439273" lvl="1" indent="-219637" algn="ctr">
              <a:lnSpc>
                <a:spcPts val="4710"/>
              </a:lnSpc>
              <a:buFont typeface="Arial"/>
              <a:buChar char="•"/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- </a:t>
            </a:r>
            <a:r>
              <a:rPr lang="en-US" sz="3200" u="sng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Why is this problem significant?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E98AF-FE32-92CE-562B-0880BC7C7B74}"/>
              </a:ext>
            </a:extLst>
          </p:cNvPr>
          <p:cNvSpPr/>
          <p:nvPr/>
        </p:nvSpPr>
        <p:spPr>
          <a:xfrm>
            <a:off x="557928" y="2038806"/>
            <a:ext cx="2838450" cy="1763763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1. Unnoticed Health Emergencies</a:t>
            </a:r>
          </a:p>
          <a:p>
            <a:pPr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dirty="0">
                <a:solidFill>
                  <a:schemeClr val="bg1"/>
                </a:solidFill>
              </a:rPr>
              <a:t>Falls, abnormal vitals, or delayed care — especially in night hours — often go unnoticed, risking permanent damage or death, particularly among seniors and those living alone.</a:t>
            </a:r>
          </a:p>
          <a:p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DCCEE5-9BA7-D636-6231-6DE677C20DE6}"/>
              </a:ext>
            </a:extLst>
          </p:cNvPr>
          <p:cNvSpPr/>
          <p:nvPr/>
        </p:nvSpPr>
        <p:spPr>
          <a:xfrm>
            <a:off x="3441264" y="2038807"/>
            <a:ext cx="2838450" cy="1752599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2. Low Medication Adherence</a:t>
            </a:r>
          </a:p>
          <a:p>
            <a:pPr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dirty="0">
                <a:solidFill>
                  <a:schemeClr val="bg1"/>
                </a:solidFill>
              </a:rPr>
              <a:t>Nearly </a:t>
            </a:r>
            <a:r>
              <a:rPr lang="en-US" sz="1200" b="1" dirty="0">
                <a:solidFill>
                  <a:schemeClr val="bg1"/>
                </a:solidFill>
              </a:rPr>
              <a:t>1 in 2 patients</a:t>
            </a:r>
            <a:r>
              <a:rPr lang="en-US" sz="1200" dirty="0">
                <a:solidFill>
                  <a:schemeClr val="bg1"/>
                </a:solidFill>
              </a:rPr>
              <a:t> skip or forget medications globally. In India, reasons include poor app usability, forgetfulness, and low awareness — increasing relapse rates and emergency visits.</a:t>
            </a:r>
          </a:p>
          <a:p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52C457-8CE4-1BCB-83F2-D3D7AFD527F0}"/>
              </a:ext>
            </a:extLst>
          </p:cNvPr>
          <p:cNvSpPr/>
          <p:nvPr/>
        </p:nvSpPr>
        <p:spPr>
          <a:xfrm>
            <a:off x="6324600" y="2038806"/>
            <a:ext cx="2838450" cy="1752599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3. Lack of Real-Time Monitoring</a:t>
            </a:r>
          </a:p>
          <a:p>
            <a:pPr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dirty="0">
                <a:solidFill>
                  <a:schemeClr val="bg1"/>
                </a:solidFill>
              </a:rPr>
              <a:t>Caregivers and family often have </a:t>
            </a:r>
            <a:r>
              <a:rPr lang="en-US" sz="1200" b="1" dirty="0">
                <a:solidFill>
                  <a:schemeClr val="bg1"/>
                </a:solidFill>
              </a:rPr>
              <a:t>no structured way</a:t>
            </a:r>
            <a:r>
              <a:rPr lang="en-US" sz="1200" dirty="0">
                <a:solidFill>
                  <a:schemeClr val="bg1"/>
                </a:solidFill>
              </a:rPr>
              <a:t> to track someone's health remotely — vitals, appointments, or falls go unreported until it’s too late.</a:t>
            </a:r>
          </a:p>
          <a:p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369869-F485-22B4-2165-95D886AA5D48}"/>
              </a:ext>
            </a:extLst>
          </p:cNvPr>
          <p:cNvSpPr/>
          <p:nvPr/>
        </p:nvSpPr>
        <p:spPr>
          <a:xfrm>
            <a:off x="557928" y="3874749"/>
            <a:ext cx="2838450" cy="1752599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4. Fragmented, Unfriendly Interfaces</a:t>
            </a:r>
          </a:p>
          <a:p>
            <a:pPr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dirty="0">
                <a:solidFill>
                  <a:schemeClr val="bg1"/>
                </a:solidFill>
              </a:rPr>
              <a:t>Users rely on </a:t>
            </a:r>
            <a:r>
              <a:rPr lang="en-US" sz="1200" b="1" dirty="0">
                <a:solidFill>
                  <a:schemeClr val="bg1"/>
                </a:solidFill>
              </a:rPr>
              <a:t>multiple disconnected apps</a:t>
            </a:r>
            <a:r>
              <a:rPr lang="en-US" sz="1200" dirty="0">
                <a:solidFill>
                  <a:schemeClr val="bg1"/>
                </a:solidFill>
              </a:rPr>
              <a:t> — for reminders, doctor access, hospitals, and vitals. Most apps are bloated, confusing, and </a:t>
            </a:r>
            <a:r>
              <a:rPr lang="en-US" sz="1200" b="1" dirty="0">
                <a:solidFill>
                  <a:schemeClr val="bg1"/>
                </a:solidFill>
              </a:rPr>
              <a:t>not senior-friendly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7D1D30-B600-35AF-BCD7-71D315276291}"/>
              </a:ext>
            </a:extLst>
          </p:cNvPr>
          <p:cNvSpPr/>
          <p:nvPr/>
        </p:nvSpPr>
        <p:spPr>
          <a:xfrm>
            <a:off x="3457040" y="3874748"/>
            <a:ext cx="2838450" cy="1752599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b="1" dirty="0">
                <a:solidFill>
                  <a:schemeClr val="bg1"/>
                </a:solidFill>
              </a:rPr>
              <a:t>5. Mental Health Impact &amp; Isolation</a:t>
            </a:r>
          </a:p>
          <a:p>
            <a:pPr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200" dirty="0">
                <a:solidFill>
                  <a:schemeClr val="bg1"/>
                </a:solidFill>
              </a:rPr>
              <a:t>The elderly and chronically ill face </a:t>
            </a:r>
            <a:r>
              <a:rPr lang="en-US" sz="1200" b="1" dirty="0">
                <a:solidFill>
                  <a:schemeClr val="bg1"/>
                </a:solidFill>
              </a:rPr>
              <a:t>anxiety, helplessness, and loneliness</a:t>
            </a:r>
            <a:r>
              <a:rPr lang="en-US" sz="1200" dirty="0">
                <a:solidFill>
                  <a:schemeClr val="bg1"/>
                </a:solidFill>
              </a:rPr>
              <a:t> — with no dependable, everyday companion for proactive health support.</a:t>
            </a:r>
          </a:p>
          <a:p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2C9E7D8-6252-FD8E-76F5-5F9279781A73}"/>
              </a:ext>
            </a:extLst>
          </p:cNvPr>
          <p:cNvSpPr/>
          <p:nvPr/>
        </p:nvSpPr>
        <p:spPr>
          <a:xfrm>
            <a:off x="6337078" y="3874748"/>
            <a:ext cx="2838450" cy="1752599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1100" b="1" dirty="0">
                <a:solidFill>
                  <a:schemeClr val="bg1"/>
                </a:solidFill>
              </a:rPr>
              <a:t>6. Affordability &amp; Accessibility Gaps</a:t>
            </a:r>
          </a:p>
          <a:p>
            <a:pPr algn="ctr">
              <a:buNone/>
            </a:pPr>
            <a:endParaRPr lang="en-US" sz="1050" b="1" dirty="0">
              <a:solidFill>
                <a:schemeClr val="bg1"/>
              </a:solidFill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Premium health tracking solutions are </a:t>
            </a:r>
            <a:r>
              <a:rPr lang="en-US" sz="1050" b="1" dirty="0">
                <a:solidFill>
                  <a:schemeClr val="bg1"/>
                </a:solidFill>
              </a:rPr>
              <a:t>too expensive</a:t>
            </a:r>
            <a:r>
              <a:rPr lang="en-US" sz="1050" dirty="0">
                <a:solidFill>
                  <a:schemeClr val="bg1"/>
                </a:solidFill>
              </a:rPr>
              <a:t>, and free ones lack depth or ease-of-use. There’s a </a:t>
            </a:r>
            <a:r>
              <a:rPr lang="en-US" sz="1050" b="1" dirty="0">
                <a:solidFill>
                  <a:schemeClr val="bg1"/>
                </a:solidFill>
              </a:rPr>
              <a:t>clear gap for a unified, affordable, web-based platform</a:t>
            </a:r>
            <a:r>
              <a:rPr lang="en-US" sz="1050" dirty="0">
                <a:solidFill>
                  <a:schemeClr val="bg1"/>
                </a:solidFill>
              </a:rPr>
              <a:t> that works across devices — including smartphones and PCs — without requiring smartwatches or costly subscriptions.</a:t>
            </a:r>
          </a:p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E44379-D954-F04E-A5A3-14CF6588EA67}"/>
              </a:ext>
            </a:extLst>
          </p:cNvPr>
          <p:cNvSpPr txBox="1"/>
          <p:nvPr/>
        </p:nvSpPr>
        <p:spPr>
          <a:xfrm>
            <a:off x="325348" y="6147932"/>
            <a:ext cx="8891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summary: 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We’re addressing a crucial gap at the intersection of health, affordability, independence, and technology — with a solution built for everyone, and a focus on inclusivity for seniors and caregivers, without compromising usability or cost.</a:t>
            </a:r>
            <a:endParaRPr lang="en-IN" sz="1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Graphic 8" descr="A scattering of small circles">
            <a:extLst>
              <a:ext uri="{FF2B5EF4-FFF2-40B4-BE49-F238E27FC236}">
                <a16:creationId xmlns:a16="http://schemas.microsoft.com/office/drawing/2014/main" id="{588B0251-6303-410D-AD9F-DC6528CFB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85484">
            <a:off x="6789159" y="-1270081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FD5DC-A712-D19C-96BE-3E94CA35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CBD3A2-A3FB-FA59-AED9-4B05EE800C37}"/>
              </a:ext>
            </a:extLst>
          </p:cNvPr>
          <p:cNvGrpSpPr/>
          <p:nvPr/>
        </p:nvGrpSpPr>
        <p:grpSpPr>
          <a:xfrm>
            <a:off x="152400" y="-295998"/>
            <a:ext cx="9128760" cy="1663917"/>
            <a:chOff x="0" y="-592956"/>
            <a:chExt cx="12171680" cy="221855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6851D2-7E5C-6F4F-19B8-645E61478CF7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D84BE5F-2210-8D9F-D154-E4EF6BA52267}"/>
                </a:ext>
              </a:extLst>
            </p:cNvPr>
            <p:cNvSpPr txBox="1"/>
            <p:nvPr/>
          </p:nvSpPr>
          <p:spPr>
            <a:xfrm>
              <a:off x="467360" y="-592956"/>
              <a:ext cx="11704320" cy="17208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0E5C0AB-BA90-FD08-BFCB-C2F238197FD1}"/>
              </a:ext>
            </a:extLst>
          </p:cNvPr>
          <p:cNvSpPr txBox="1"/>
          <p:nvPr/>
        </p:nvSpPr>
        <p:spPr>
          <a:xfrm>
            <a:off x="2407439" y="890181"/>
            <a:ext cx="8778240" cy="81751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76836" lvl="2">
              <a:lnSpc>
                <a:spcPts val="4710"/>
              </a:lnSpc>
            </a:pPr>
            <a:r>
              <a:rPr lang="en-US" sz="3413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(MS)"/>
                <a:ea typeface="Calibri (MS)"/>
                <a:cs typeface="Calibri (MS)"/>
                <a:sym typeface="Calibri (MS)"/>
              </a:rPr>
              <a:t>Facts – Data – Figures</a:t>
            </a:r>
          </a:p>
          <a:p>
            <a:pPr marL="676836" lvl="2">
              <a:lnSpc>
                <a:spcPts val="4710"/>
              </a:lnSpc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58400-3B7F-160B-8707-09E56E377C37}"/>
              </a:ext>
            </a:extLst>
          </p:cNvPr>
          <p:cNvSpPr/>
          <p:nvPr/>
        </p:nvSpPr>
        <p:spPr>
          <a:xfrm>
            <a:off x="990600" y="1543571"/>
            <a:ext cx="3634740" cy="23647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Anecdotal Examples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82-year-old woman living alone in Delhi fell in her bathroom and was found unconscious after 6 hours.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70-year-old man in rural Tamil Nadu fell during early morning chores but couldn’t alert family due to lack of support.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These stories highlight the dangers of unnoticed falls among the elderly.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92CAD-FFB9-D8E9-5393-71FAF3268BC4}"/>
              </a:ext>
            </a:extLst>
          </p:cNvPr>
          <p:cNvSpPr/>
          <p:nvPr/>
        </p:nvSpPr>
        <p:spPr>
          <a:xfrm>
            <a:off x="4823460" y="1557407"/>
            <a:ext cx="3634740" cy="23509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200" b="1" dirty="0"/>
              <a:t>2. Economic &amp; Social Impact</a:t>
            </a:r>
          </a:p>
          <a:p>
            <a:pPr>
              <a:buNone/>
            </a:pPr>
            <a:endParaRPr lang="en-US" sz="12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Hospitalization Costs: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Treating a hip fracture in India costs around ₹80,000–₹1,50,000.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Caregiver Burden: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Families often miss work or pay for full-time care.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 of Independence: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Falls can cause permanent disability or fear, reducing mobility and harming mental health</a:t>
            </a:r>
            <a:r>
              <a:rPr lang="en-US" sz="1200" dirty="0"/>
              <a:t>.</a:t>
            </a:r>
          </a:p>
          <a:p>
            <a:pPr algn="ctr"/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FC3B12-72A4-EB69-18CD-1E89E7C8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0" y="4098532"/>
            <a:ext cx="8281399" cy="290574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phic 5" descr="A scattering of small circles">
            <a:extLst>
              <a:ext uri="{FF2B5EF4-FFF2-40B4-BE49-F238E27FC236}">
                <a16:creationId xmlns:a16="http://schemas.microsoft.com/office/drawing/2014/main" id="{EB3B938C-3D82-B412-C0A8-65019FC4B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585484">
            <a:off x="7071360" y="-1299082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05FF3-7C66-47AC-4C1A-10B7B4AD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0252867-EAE5-220C-879D-1561DE3BFED0}"/>
              </a:ext>
            </a:extLst>
          </p:cNvPr>
          <p:cNvGrpSpPr/>
          <p:nvPr/>
        </p:nvGrpSpPr>
        <p:grpSpPr>
          <a:xfrm>
            <a:off x="609600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B5D171E-95CE-101B-1AB9-DF408173337D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7423401-5769-A983-9DD6-D1879359B16D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000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 Statement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8E63EE-7722-D1F4-657E-E70DCBB84AC4}"/>
              </a:ext>
            </a:extLst>
          </p:cNvPr>
          <p:cNvGrpSpPr/>
          <p:nvPr/>
        </p:nvGrpSpPr>
        <p:grpSpPr>
          <a:xfrm>
            <a:off x="209550" y="2133600"/>
            <a:ext cx="9334500" cy="4648200"/>
            <a:chOff x="152400" y="1447800"/>
            <a:chExt cx="9525000" cy="4953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F55123-E24F-FA80-3DA9-7A61C5F36DFD}"/>
                </a:ext>
              </a:extLst>
            </p:cNvPr>
            <p:cNvSpPr/>
            <p:nvPr/>
          </p:nvSpPr>
          <p:spPr>
            <a:xfrm>
              <a:off x="152400" y="1447800"/>
              <a:ext cx="3124200" cy="24384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None/>
              </a:pPr>
              <a:r>
                <a:rPr lang="en-US" sz="1200" b="1" dirty="0"/>
                <a:t>🧓 Mr. Ravi (72, Mumbai) — Unnoticed Fall</a:t>
              </a:r>
            </a:p>
            <a:p>
              <a:pPr algn="ctr">
                <a:buNone/>
              </a:pPr>
              <a:endParaRPr lang="en-US" sz="1200" b="1" dirty="0"/>
            </a:p>
            <a:p>
              <a:pPr algn="ctr"/>
              <a:r>
                <a:rPr lang="en-US" sz="1200" dirty="0"/>
                <a:t>Mr. Ravi, living alone, fell in his bathroom and was unconscious for over 6 hours before being found. This delay caused a mild stroke, and now he needs assisted care.</a:t>
              </a:r>
            </a:p>
            <a:p>
              <a:br>
                <a:rPr lang="en-US" sz="1200" dirty="0"/>
              </a:br>
              <a:r>
                <a:rPr lang="en-US" sz="1200" b="1" dirty="0"/>
                <a:t>Insight:</a:t>
              </a:r>
              <a:r>
                <a:rPr lang="en-US" sz="1200" dirty="0"/>
                <a:t> A fall detection device could have alerted his family immediately.</a:t>
              </a:r>
              <a:br>
                <a:rPr lang="en-US" sz="1200" dirty="0"/>
              </a:br>
              <a:r>
                <a:rPr lang="en-US" sz="1200" b="1" dirty="0"/>
                <a:t>Reference:</a:t>
              </a:r>
              <a:r>
                <a:rPr lang="en-US" sz="1200" dirty="0"/>
                <a:t> </a:t>
              </a:r>
              <a:r>
                <a:rPr lang="en-US" sz="1200" i="1" dirty="0"/>
                <a:t>Times of India</a:t>
              </a:r>
            </a:p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F42C7-89BB-AAC3-78E0-FC10137E7F8E}"/>
                </a:ext>
              </a:extLst>
            </p:cNvPr>
            <p:cNvSpPr/>
            <p:nvPr/>
          </p:nvSpPr>
          <p:spPr>
            <a:xfrm>
              <a:off x="3352800" y="1447800"/>
              <a:ext cx="3200400" cy="24384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👵 Mrs. Leela (68, Chennai) — Early Intervention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Mrs. Leela’s fall alert device detected a fall and alerted her son. Help arrived in 10 minutes, preventing serious injury.</a:t>
              </a:r>
            </a:p>
            <a:p>
              <a:br>
                <a:rPr lang="en-US" sz="1200" b="1" dirty="0"/>
              </a:br>
              <a:r>
                <a:rPr lang="en-US" sz="1200" b="1" dirty="0"/>
                <a:t>Insight: </a:t>
              </a:r>
              <a:r>
                <a:rPr lang="en-US" sz="1200" dirty="0"/>
                <a:t>Technology enables timely help and avoids major health issues.</a:t>
              </a:r>
              <a:br>
                <a:rPr lang="en-US" sz="1200" b="1" dirty="0"/>
              </a:br>
              <a:r>
                <a:rPr lang="en-US" sz="1200" b="1" dirty="0"/>
                <a:t>Reference: </a:t>
              </a:r>
              <a:r>
                <a:rPr lang="en-US" sz="1200" i="1" dirty="0"/>
                <a:t>The Hindu</a:t>
              </a:r>
            </a:p>
            <a:p>
              <a:pPr algn="ctr"/>
              <a:endParaRPr lang="en-IN" sz="1200" b="1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D283C-A9BC-F5B7-B7E5-81A9413D4518}"/>
                </a:ext>
              </a:extLst>
            </p:cNvPr>
            <p:cNvSpPr/>
            <p:nvPr/>
          </p:nvSpPr>
          <p:spPr>
            <a:xfrm>
              <a:off x="6637962" y="1447800"/>
              <a:ext cx="3039438" cy="24384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🧓 Mr. Arvind (80, Lucknow) — Missed Heart Rate Alert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dirty="0"/>
                <a:t>Mr. Arvind fainted due to a sudden heart rate drop without monitoring and suffered a head injury. Hospital reports said early detection could have prevented this.</a:t>
              </a:r>
            </a:p>
            <a:p>
              <a:br>
                <a:rPr lang="en-US" sz="1200" b="1" dirty="0"/>
              </a:br>
              <a:r>
                <a:rPr lang="en-US" sz="1200" b="1" dirty="0"/>
                <a:t>Insight: Continuous health monitoring can prevent falls and hospitalization.</a:t>
              </a:r>
              <a:br>
                <a:rPr lang="en-US" sz="1200" b="1" dirty="0"/>
              </a:br>
              <a:r>
                <a:rPr lang="en-US" sz="1200" b="1" dirty="0"/>
                <a:t>Reference: </a:t>
              </a:r>
              <a:r>
                <a:rPr lang="en-US" sz="1200" i="1" dirty="0"/>
                <a:t>Hindustan Times</a:t>
              </a:r>
            </a:p>
            <a:p>
              <a:pPr algn="ctr"/>
              <a:endParaRPr lang="en-IN" sz="1200" b="1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B411BE-DBEC-0F22-939D-0918A550644E}"/>
                </a:ext>
              </a:extLst>
            </p:cNvPr>
            <p:cNvSpPr/>
            <p:nvPr/>
          </p:nvSpPr>
          <p:spPr>
            <a:xfrm>
              <a:off x="3352800" y="3962400"/>
              <a:ext cx="3200400" cy="24384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👵 Mrs. Rekha (75, Pune) — Psychological Impact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dirty="0"/>
                <a:t>After a serious fall, Mrs. Rekha stopped walking independently due to fear, leading to depression and reduced mobility.</a:t>
              </a:r>
            </a:p>
            <a:p>
              <a:br>
                <a:rPr lang="en-US" sz="1200" b="1" dirty="0"/>
              </a:br>
              <a:r>
                <a:rPr lang="en-US" sz="1200" b="1" dirty="0"/>
                <a:t>Insight: </a:t>
              </a:r>
              <a:r>
                <a:rPr lang="en-US" sz="1200" dirty="0"/>
                <a:t>Fall prevention systems restore safety and confidence.</a:t>
              </a:r>
              <a:br>
                <a:rPr lang="en-US" sz="1200" b="1" dirty="0"/>
              </a:br>
              <a:r>
                <a:rPr lang="en-US" sz="1200" b="1" dirty="0"/>
                <a:t>Reference: </a:t>
              </a:r>
              <a:r>
                <a:rPr lang="en-US" sz="1200" i="1" dirty="0"/>
                <a:t>DNA India</a:t>
              </a:r>
            </a:p>
            <a:p>
              <a:pPr algn="ctr"/>
              <a:endParaRPr lang="en-IN" sz="1200" b="1" dirty="0"/>
            </a:p>
          </p:txBody>
        </p:sp>
      </p:grpSp>
      <p:sp>
        <p:nvSpPr>
          <p:cNvPr id="16" name="Freeform 3">
            <a:extLst>
              <a:ext uri="{FF2B5EF4-FFF2-40B4-BE49-F238E27FC236}">
                <a16:creationId xmlns:a16="http://schemas.microsoft.com/office/drawing/2014/main" id="{F052DAA1-4749-41E6-5609-9CD7CF57AAAD}"/>
              </a:ext>
            </a:extLst>
          </p:cNvPr>
          <p:cNvSpPr/>
          <p:nvPr/>
        </p:nvSpPr>
        <p:spPr>
          <a:xfrm>
            <a:off x="3519117" y="1214438"/>
            <a:ext cx="3926637" cy="481139"/>
          </a:xfrm>
          <a:custGeom>
            <a:avLst/>
            <a:gdLst/>
            <a:ahLst/>
            <a:cxnLst/>
            <a:rect l="l" t="t" r="r" b="b"/>
            <a:pathLst>
              <a:path w="11704320" h="1625600">
                <a:moveTo>
                  <a:pt x="0" y="0"/>
                </a:moveTo>
                <a:lnTo>
                  <a:pt x="11704320" y="0"/>
                </a:lnTo>
                <a:lnTo>
                  <a:pt x="11704320" y="1625600"/>
                </a:lnTo>
                <a:lnTo>
                  <a:pt x="0" y="1625600"/>
                </a:lnTo>
                <a:close/>
              </a:path>
            </a:pathLst>
          </a:custGeom>
          <a:solidFill>
            <a:schemeClr val="bg1">
              <a:alpha val="0"/>
            </a:schemeClr>
          </a:solidFill>
        </p:spPr>
        <p:txBody>
          <a:bodyPr/>
          <a:lstStyle/>
          <a:p>
            <a:r>
              <a:rPr lang="en-US" sz="2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LIFE INCIDENTS</a:t>
            </a:r>
            <a:endParaRPr lang="en-IN" sz="24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Graphic 16" descr="A scattering of small circles">
            <a:extLst>
              <a:ext uri="{FF2B5EF4-FFF2-40B4-BE49-F238E27FC236}">
                <a16:creationId xmlns:a16="http://schemas.microsoft.com/office/drawing/2014/main" id="{36928CE8-A91F-04FC-B54F-E58B67AE8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85484">
            <a:off x="-405800" y="4699601"/>
            <a:ext cx="3492516" cy="3492516"/>
          </a:xfrm>
          <a:prstGeom prst="rect">
            <a:avLst/>
          </a:prstGeom>
        </p:spPr>
      </p:pic>
      <p:pic>
        <p:nvPicPr>
          <p:cNvPr id="18" name="Graphic 17" descr="A scattering of small circles">
            <a:extLst>
              <a:ext uri="{FF2B5EF4-FFF2-40B4-BE49-F238E27FC236}">
                <a16:creationId xmlns:a16="http://schemas.microsoft.com/office/drawing/2014/main" id="{16493A9C-E876-58ED-E2BC-BD0CFFC35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14516" flipH="1">
            <a:off x="6528401" y="4676166"/>
            <a:ext cx="3492516" cy="34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Proposed Solution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7680" y="1706880"/>
            <a:ext cx="8778240" cy="4827694"/>
            <a:chOff x="0" y="0"/>
            <a:chExt cx="11704320" cy="6436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4320" cy="6436925"/>
            </a:xfrm>
            <a:custGeom>
              <a:avLst/>
              <a:gdLst/>
              <a:ahLst/>
              <a:cxnLst/>
              <a:rect l="l" t="t" r="r" b="b"/>
              <a:pathLst>
                <a:path w="11704320" h="6436925">
                  <a:moveTo>
                    <a:pt x="0" y="0"/>
                  </a:moveTo>
                  <a:lnTo>
                    <a:pt x="11704320" y="0"/>
                  </a:lnTo>
                  <a:lnTo>
                    <a:pt x="11704320" y="6436925"/>
                  </a:lnTo>
                  <a:lnTo>
                    <a:pt x="0" y="643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33350"/>
              <a:ext cx="11704320" cy="65702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Overview of your solution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Key features and functionalities</a:t>
              </a:r>
            </a:p>
            <a:p>
              <a:pPr marL="439273" lvl="1" indent="-219637" algn="l">
                <a:lnSpc>
                  <a:spcPts val="4710"/>
                </a:lnSpc>
                <a:buFont typeface="Arial"/>
                <a:buChar char="•"/>
              </a:pPr>
              <a:r>
                <a:rPr lang="en-US" sz="3413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- What makes your solution unique?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6C1B3-4438-83AB-E06B-01A52941A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B6EB39-7075-C8DC-1A1F-EB2299FF53AC}"/>
              </a:ext>
            </a:extLst>
          </p:cNvPr>
          <p:cNvGrpSpPr/>
          <p:nvPr/>
        </p:nvGrpSpPr>
        <p:grpSpPr>
          <a:xfrm>
            <a:off x="285108" y="-76200"/>
            <a:ext cx="8778240" cy="1219200"/>
            <a:chOff x="0" y="0"/>
            <a:chExt cx="11704320" cy="16256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18EB6C-FDA0-BD17-8D99-E55394252CD5}"/>
                </a:ext>
              </a:extLst>
            </p:cNvPr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775ACE-FEE1-3846-82D6-913493992274}"/>
                </a:ext>
              </a:extLst>
            </p:cNvPr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 b="1" dirty="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Proposed Solution</a:t>
              </a:r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9789114D-8022-FC15-25EC-534D7DD34468}"/>
              </a:ext>
            </a:extLst>
          </p:cNvPr>
          <p:cNvSpPr txBox="1"/>
          <p:nvPr/>
        </p:nvSpPr>
        <p:spPr>
          <a:xfrm>
            <a:off x="264560" y="990600"/>
            <a:ext cx="8778240" cy="2667000"/>
          </a:xfrm>
          <a:prstGeom prst="rect">
            <a:avLst/>
          </a:prstGeom>
        </p:spPr>
        <p:txBody>
          <a:bodyPr lIns="72000" tIns="0" rIns="0" bIns="0" rtlCol="0" anchor="t"/>
          <a:lstStyle/>
          <a:p>
            <a:pPr marL="219636" lvl="1" algn="ctr">
              <a:lnSpc>
                <a:spcPts val="4710"/>
              </a:lnSpc>
            </a:pPr>
            <a:r>
              <a:rPr lang="en-US" sz="32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</a:t>
            </a:r>
            <a:r>
              <a:rPr lang="en-US" sz="3200" u="sng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Overview of your solution</a:t>
            </a:r>
          </a:p>
          <a:p>
            <a:pPr algn="ctr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project named ‘</a:t>
            </a:r>
            <a:r>
              <a:rPr lang="en-IN" b="1" dirty="0">
                <a:solidFill>
                  <a:schemeClr val="bg1"/>
                </a:solidFill>
              </a:rPr>
              <a:t>EASY’,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aims to build a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comprehensive and affordable digital health assistant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accessible through a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 web application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optionally enhanced with a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IoT device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It helps individuals—especially the elderly, chronically ill, or those living independently—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vitals, manage medications, track appointments, and stay connected with care providers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all in one place.</a:t>
            </a:r>
          </a:p>
          <a:p>
            <a:pPr algn="ctr"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points:</a:t>
            </a: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19636" lvl="1" algn="l">
              <a:lnSpc>
                <a:spcPts val="4710"/>
              </a:lnSpc>
            </a:pPr>
            <a:endParaRPr lang="en-US" sz="3413" dirty="0">
              <a:solidFill>
                <a:srgbClr val="FFFFFF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760DBC67-7753-695A-BA5B-C28507863126}"/>
              </a:ext>
            </a:extLst>
          </p:cNvPr>
          <p:cNvSpPr/>
          <p:nvPr/>
        </p:nvSpPr>
        <p:spPr>
          <a:xfrm>
            <a:off x="696453" y="4038600"/>
            <a:ext cx="2655224" cy="1905000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💻 </a:t>
            </a:r>
            <a:r>
              <a:rPr lang="en-US" sz="1200" b="1" dirty="0">
                <a:solidFill>
                  <a:schemeClr val="bg1"/>
                </a:solidFill>
              </a:rPr>
              <a:t>Web-Based &amp; Platform Web-App</a:t>
            </a:r>
            <a:r>
              <a:rPr lang="en-US" sz="1200" dirty="0">
                <a:solidFill>
                  <a:schemeClr val="bg1"/>
                </a:solidFill>
              </a:rPr>
              <a:t>: No installation required. Accessible on mobile, tablets, and desktop for broader reach.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402077E4-E8AB-FF85-20B3-92417BA099AC}"/>
              </a:ext>
            </a:extLst>
          </p:cNvPr>
          <p:cNvSpPr/>
          <p:nvPr/>
        </p:nvSpPr>
        <p:spPr>
          <a:xfrm>
            <a:off x="6419903" y="4076700"/>
            <a:ext cx="2655224" cy="1828800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🩺 </a:t>
            </a:r>
            <a:r>
              <a:rPr lang="en-US" sz="1200" b="1" dirty="0">
                <a:solidFill>
                  <a:schemeClr val="bg1"/>
                </a:solidFill>
              </a:rPr>
              <a:t>Centralized Health Hub</a:t>
            </a:r>
            <a:r>
              <a:rPr lang="en-US" sz="1200" dirty="0">
                <a:solidFill>
                  <a:schemeClr val="bg1"/>
                </a:solidFill>
              </a:rPr>
              <a:t>:  Manage medications, log incidents, and connect with doctors and caregivers in one place.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 from medication reminders to vital monitoring, with an intuitive interface for even non-tech-savvy users.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4591C90C-3717-1A6E-A645-83D04E6E5CA7}"/>
              </a:ext>
            </a:extLst>
          </p:cNvPr>
          <p:cNvSpPr/>
          <p:nvPr/>
        </p:nvSpPr>
        <p:spPr>
          <a:xfrm>
            <a:off x="3549188" y="3581400"/>
            <a:ext cx="2673582" cy="1828800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📦 </a:t>
            </a:r>
            <a:r>
              <a:rPr lang="en-US" sz="1200" b="1" dirty="0">
                <a:solidFill>
                  <a:schemeClr val="bg1"/>
                </a:solidFill>
              </a:rPr>
              <a:t>Hardware Extension (Planned)</a:t>
            </a:r>
            <a:r>
              <a:rPr lang="en-US" sz="1200" dirty="0">
                <a:solidFill>
                  <a:schemeClr val="bg1"/>
                </a:solidFill>
              </a:rPr>
              <a:t>: A compact IoT container with an accelerometer, heartbeat sensor, and temperature sensor for passive health monitoring to provide </a:t>
            </a:r>
            <a:r>
              <a:rPr lang="en-US" sz="1200" b="1" dirty="0">
                <a:solidFill>
                  <a:schemeClr val="bg1"/>
                </a:solidFill>
              </a:rPr>
              <a:t>real-time data collection</a:t>
            </a:r>
            <a:r>
              <a:rPr lang="en-US" sz="1200" dirty="0">
                <a:solidFill>
                  <a:schemeClr val="bg1"/>
                </a:solidFill>
              </a:rPr>
              <a:t>, such as detecting abnormal readings or falls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8E12D7A0-E91B-BB8D-51F3-55C1D351F614}"/>
              </a:ext>
            </a:extLst>
          </p:cNvPr>
          <p:cNvSpPr/>
          <p:nvPr/>
        </p:nvSpPr>
        <p:spPr>
          <a:xfrm>
            <a:off x="3549188" y="5480406"/>
            <a:ext cx="2673582" cy="1682394"/>
          </a:xfrm>
          <a:prstGeom prst="foldedCorner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💡 </a:t>
            </a:r>
            <a:r>
              <a:rPr lang="en-US" sz="1200" b="1" dirty="0">
                <a:solidFill>
                  <a:schemeClr val="bg1"/>
                </a:solidFill>
              </a:rPr>
              <a:t>Affordable &amp; Scalable</a:t>
            </a:r>
            <a:r>
              <a:rPr lang="en-US" sz="1200" dirty="0">
                <a:solidFill>
                  <a:schemeClr val="bg1"/>
                </a:solidFill>
              </a:rPr>
              <a:t>: Designed with low-cost deployment in mind.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Emphasis on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scalability, and real-world applicability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especially for semi-urban/rural or aging populations.</a:t>
            </a:r>
          </a:p>
          <a:p>
            <a:pPr algn="ctr">
              <a:buNone/>
            </a:pPr>
            <a:endParaRPr lang="en-US" sz="11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57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4027</Words>
  <Application>Microsoft Office PowerPoint</Application>
  <PresentationFormat>Custom</PresentationFormat>
  <Paragraphs>614</Paragraphs>
  <Slides>39</Slides>
  <Notes>38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Wingdings</vt:lpstr>
      <vt:lpstr>Alfa Slab One</vt:lpstr>
      <vt:lpstr>Arial</vt:lpstr>
      <vt:lpstr>Calibri (MS)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CodeVerse_Hackathon_Presentation_Template.pptx</dc:title>
  <cp:lastModifiedBy>Vaibhav Mishra</cp:lastModifiedBy>
  <cp:revision>5</cp:revision>
  <dcterms:created xsi:type="dcterms:W3CDTF">2006-08-16T00:00:00Z</dcterms:created>
  <dcterms:modified xsi:type="dcterms:W3CDTF">2025-05-31T17:24:33Z</dcterms:modified>
  <dc:identifier>DAGngU3RgaQ</dc:identifier>
</cp:coreProperties>
</file>